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87" r:id="rId4"/>
    <p:sldId id="259" r:id="rId5"/>
    <p:sldId id="260" r:id="rId6"/>
    <p:sldId id="261" r:id="rId7"/>
    <p:sldId id="262" r:id="rId8"/>
    <p:sldId id="263" r:id="rId9"/>
    <p:sldId id="288" r:id="rId10"/>
    <p:sldId id="264" r:id="rId11"/>
  </p:sldIdLst>
  <p:sldSz cx="9144000" cy="5143500" type="screen16x9"/>
  <p:notesSz cx="6858000" cy="9144000"/>
  <p:embeddedFontLst>
    <p:embeddedFont>
      <p:font typeface="Bebas Neue" panose="020B0604020202020204" charset="0"/>
      <p:regular r:id="rId13"/>
    </p:embeddedFont>
    <p:embeddedFont>
      <p:font typeface="Cambria Math" panose="02040503050406030204" pitchFamily="18" charset="0"/>
      <p:regular r:id="rId14"/>
    </p:embeddedFont>
    <p:embeddedFont>
      <p:font typeface="Nunito" panose="020B0604020202020204" charset="0"/>
      <p:regular r:id="rId15"/>
      <p:bold r:id="rId16"/>
      <p:italic r:id="rId17"/>
      <p:boldItalic r:id="rId18"/>
    </p:embeddedFont>
    <p:embeddedFont>
      <p:font typeface="Raleway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8A6C02-2A99-4AB6-8D58-8754BC69ADE9}">
  <a:tblStyle styleId="{B88A6C02-2A99-4AB6-8D58-8754BC69AD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4d90191e9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4d90191e9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586e4e60d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586e4e60d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586e4e60d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586e4e60d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586e4e60d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586e4e60d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586e4e60d4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586e4e60d4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586e4e60d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586e4e60d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586e4e60d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586e4e60d4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41225" y="1411500"/>
            <a:ext cx="74616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708563" y="-575425"/>
            <a:ext cx="13075" cy="2258150"/>
          </a:xfrm>
          <a:custGeom>
            <a:avLst/>
            <a:gdLst/>
            <a:ahLst/>
            <a:cxnLst/>
            <a:rect l="l" t="t" r="r" b="b"/>
            <a:pathLst>
              <a:path w="523" h="90326" extrusionOk="0">
                <a:moveTo>
                  <a:pt x="0" y="0"/>
                </a:moveTo>
                <a:lnTo>
                  <a:pt x="0" y="90326"/>
                </a:lnTo>
                <a:lnTo>
                  <a:pt x="522" y="90326"/>
                </a:lnTo>
                <a:lnTo>
                  <a:pt x="5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10800000" flipH="1">
            <a:off x="7937834" y="4038428"/>
            <a:ext cx="1206206" cy="1129498"/>
            <a:chOff x="4724300" y="237925"/>
            <a:chExt cx="897475" cy="840400"/>
          </a:xfrm>
        </p:grpSpPr>
        <p:sp>
          <p:nvSpPr>
            <p:cNvPr id="13" name="Google Shape;13;p2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5400000">
            <a:off x="4511750" y="184300"/>
            <a:ext cx="120500" cy="701375"/>
            <a:chOff x="1998150" y="1410575"/>
            <a:chExt cx="120500" cy="701375"/>
          </a:xfrm>
        </p:grpSpPr>
        <p:sp>
          <p:nvSpPr>
            <p:cNvPr id="24" name="Google Shape;24;p2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 rot="5400000" flipH="1">
            <a:off x="7777634" y="115285"/>
            <a:ext cx="1179567" cy="1248356"/>
            <a:chOff x="149493" y="152410"/>
            <a:chExt cx="1509363" cy="1597385"/>
          </a:xfrm>
        </p:grpSpPr>
        <p:grpSp>
          <p:nvGrpSpPr>
            <p:cNvPr id="41" name="Google Shape;41;p2"/>
            <p:cNvGrpSpPr/>
            <p:nvPr/>
          </p:nvGrpSpPr>
          <p:grpSpPr>
            <a:xfrm>
              <a:off x="149493" y="152410"/>
              <a:ext cx="1509363" cy="1509363"/>
              <a:chOff x="826250" y="238125"/>
              <a:chExt cx="1527850" cy="1527850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826250" y="238125"/>
                <a:ext cx="1527850" cy="15278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61114" extrusionOk="0">
                    <a:moveTo>
                      <a:pt x="60900" y="213"/>
                    </a:moveTo>
                    <a:lnTo>
                      <a:pt x="60900" y="60900"/>
                    </a:lnTo>
                    <a:lnTo>
                      <a:pt x="213" y="60900"/>
                    </a:lnTo>
                    <a:lnTo>
                      <a:pt x="213" y="213"/>
                    </a:lnTo>
                    <a:close/>
                    <a:moveTo>
                      <a:pt x="0" y="0"/>
                    </a:moveTo>
                    <a:lnTo>
                      <a:pt x="0" y="61113"/>
                    </a:lnTo>
                    <a:lnTo>
                      <a:pt x="61113" y="61113"/>
                    </a:lnTo>
                    <a:lnTo>
                      <a:pt x="61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28925" y="162222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60899" y="214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28925" y="14838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28925" y="13454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28925" y="120695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28925" y="10685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8925" y="9301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8925" y="791725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28925" y="6533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28925" y="5149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28925" y="37650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21035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07190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9335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951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656675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5183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3799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24145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10307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964625" y="240800"/>
                <a:ext cx="540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6" y="60899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2"/>
            <p:cNvSpPr/>
            <p:nvPr/>
          </p:nvSpPr>
          <p:spPr>
            <a:xfrm>
              <a:off x="101782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17797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4851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154813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291879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7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43765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43740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8079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80781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9659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9" y="0"/>
                  </a:moveTo>
                  <a:lnTo>
                    <a:pt x="1" y="248"/>
                  </a:lnTo>
                  <a:lnTo>
                    <a:pt x="697" y="946"/>
                  </a:lnTo>
                  <a:lnTo>
                    <a:pt x="1" y="1645"/>
                  </a:lnTo>
                  <a:lnTo>
                    <a:pt x="249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69659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7" y="947"/>
                  </a:lnTo>
                  <a:lnTo>
                    <a:pt x="1" y="1643"/>
                  </a:lnTo>
                  <a:lnTo>
                    <a:pt x="249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6712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0670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9560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3262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3262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8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9185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7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428908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42887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565961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2"/>
          <p:cNvSpPr txBox="1">
            <a:spLocks noGrp="1"/>
          </p:cNvSpPr>
          <p:nvPr>
            <p:ph type="subTitle" idx="1"/>
          </p:nvPr>
        </p:nvSpPr>
        <p:spPr>
          <a:xfrm>
            <a:off x="2241550" y="3285000"/>
            <a:ext cx="46611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1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7" name="Google Shape;63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8" name="Google Shape;638;p11"/>
          <p:cNvSpPr/>
          <p:nvPr/>
        </p:nvSpPr>
        <p:spPr>
          <a:xfrm>
            <a:off x="708563" y="3461000"/>
            <a:ext cx="13075" cy="2258150"/>
          </a:xfrm>
          <a:custGeom>
            <a:avLst/>
            <a:gdLst/>
            <a:ahLst/>
            <a:cxnLst/>
            <a:rect l="l" t="t" r="r" b="b"/>
            <a:pathLst>
              <a:path w="523" h="90326" extrusionOk="0">
                <a:moveTo>
                  <a:pt x="0" y="0"/>
                </a:moveTo>
                <a:lnTo>
                  <a:pt x="0" y="90326"/>
                </a:lnTo>
                <a:lnTo>
                  <a:pt x="522" y="90326"/>
                </a:lnTo>
                <a:lnTo>
                  <a:pt x="5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11"/>
          <p:cNvGrpSpPr/>
          <p:nvPr/>
        </p:nvGrpSpPr>
        <p:grpSpPr>
          <a:xfrm>
            <a:off x="7937834" y="-24201"/>
            <a:ext cx="1206206" cy="1129498"/>
            <a:chOff x="4724300" y="237925"/>
            <a:chExt cx="897475" cy="840400"/>
          </a:xfrm>
        </p:grpSpPr>
        <p:sp>
          <p:nvSpPr>
            <p:cNvPr id="640" name="Google Shape;640;p11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11"/>
          <p:cNvGrpSpPr/>
          <p:nvPr/>
        </p:nvGrpSpPr>
        <p:grpSpPr>
          <a:xfrm rot="5400000">
            <a:off x="7438218" y="3440622"/>
            <a:ext cx="1509363" cy="1597385"/>
            <a:chOff x="149493" y="152410"/>
            <a:chExt cx="1509363" cy="1597385"/>
          </a:xfrm>
        </p:grpSpPr>
        <p:grpSp>
          <p:nvGrpSpPr>
            <p:cNvPr id="651" name="Google Shape;651;p11"/>
            <p:cNvGrpSpPr/>
            <p:nvPr/>
          </p:nvGrpSpPr>
          <p:grpSpPr>
            <a:xfrm>
              <a:off x="149493" y="152410"/>
              <a:ext cx="1509363" cy="1509363"/>
              <a:chOff x="826250" y="238125"/>
              <a:chExt cx="1527850" cy="1527850"/>
            </a:xfrm>
          </p:grpSpPr>
          <p:sp>
            <p:nvSpPr>
              <p:cNvPr id="652" name="Google Shape;652;p11"/>
              <p:cNvSpPr/>
              <p:nvPr/>
            </p:nvSpPr>
            <p:spPr>
              <a:xfrm>
                <a:off x="826250" y="238125"/>
                <a:ext cx="1527850" cy="15278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61114" extrusionOk="0">
                    <a:moveTo>
                      <a:pt x="60900" y="213"/>
                    </a:moveTo>
                    <a:lnTo>
                      <a:pt x="60900" y="60900"/>
                    </a:lnTo>
                    <a:lnTo>
                      <a:pt x="213" y="60900"/>
                    </a:lnTo>
                    <a:lnTo>
                      <a:pt x="213" y="213"/>
                    </a:lnTo>
                    <a:close/>
                    <a:moveTo>
                      <a:pt x="0" y="0"/>
                    </a:moveTo>
                    <a:lnTo>
                      <a:pt x="0" y="61113"/>
                    </a:lnTo>
                    <a:lnTo>
                      <a:pt x="61113" y="61113"/>
                    </a:lnTo>
                    <a:lnTo>
                      <a:pt x="61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>
                <a:off x="828925" y="162222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60899" y="214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>
                <a:off x="828925" y="14838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>
                <a:off x="828925" y="13454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>
                <a:off x="828925" y="120695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1"/>
              <p:cNvSpPr/>
              <p:nvPr/>
            </p:nvSpPr>
            <p:spPr>
              <a:xfrm>
                <a:off x="828925" y="10685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1"/>
              <p:cNvSpPr/>
              <p:nvPr/>
            </p:nvSpPr>
            <p:spPr>
              <a:xfrm>
                <a:off x="828925" y="9301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>
                <a:off x="828925" y="791725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828925" y="6533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828925" y="5149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828925" y="37650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221035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207190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19335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17951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1656675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15183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13799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124145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110307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964625" y="240800"/>
                <a:ext cx="540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6" y="60899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3" name="Google Shape;673;p11"/>
            <p:cNvSpPr/>
            <p:nvPr/>
          </p:nvSpPr>
          <p:spPr>
            <a:xfrm>
              <a:off x="101782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1017797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1154851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1154813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1291879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7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743765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743740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88079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880781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469659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9" y="0"/>
                  </a:moveTo>
                  <a:lnTo>
                    <a:pt x="1" y="248"/>
                  </a:lnTo>
                  <a:lnTo>
                    <a:pt x="697" y="946"/>
                  </a:lnTo>
                  <a:lnTo>
                    <a:pt x="1" y="1645"/>
                  </a:lnTo>
                  <a:lnTo>
                    <a:pt x="249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469659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7" y="947"/>
                  </a:lnTo>
                  <a:lnTo>
                    <a:pt x="1" y="1643"/>
                  </a:lnTo>
                  <a:lnTo>
                    <a:pt x="249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606712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"/>
            <p:cNvSpPr/>
            <p:nvPr/>
          </p:nvSpPr>
          <p:spPr>
            <a:xfrm>
              <a:off x="60670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1"/>
            <p:cNvSpPr/>
            <p:nvPr/>
          </p:nvSpPr>
          <p:spPr>
            <a:xfrm>
              <a:off x="19560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33262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33262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8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129185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7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1428908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142887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1565961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11"/>
          <p:cNvGrpSpPr/>
          <p:nvPr/>
        </p:nvGrpSpPr>
        <p:grpSpPr>
          <a:xfrm>
            <a:off x="157218" y="152410"/>
            <a:ext cx="1509363" cy="1597385"/>
            <a:chOff x="149493" y="152410"/>
            <a:chExt cx="1509363" cy="1597385"/>
          </a:xfrm>
        </p:grpSpPr>
        <p:grpSp>
          <p:nvGrpSpPr>
            <p:cNvPr id="694" name="Google Shape;694;p11"/>
            <p:cNvGrpSpPr/>
            <p:nvPr/>
          </p:nvGrpSpPr>
          <p:grpSpPr>
            <a:xfrm>
              <a:off x="149493" y="152410"/>
              <a:ext cx="1509363" cy="1509363"/>
              <a:chOff x="826250" y="238125"/>
              <a:chExt cx="1527850" cy="1527850"/>
            </a:xfrm>
          </p:grpSpPr>
          <p:sp>
            <p:nvSpPr>
              <p:cNvPr id="695" name="Google Shape;695;p11"/>
              <p:cNvSpPr/>
              <p:nvPr/>
            </p:nvSpPr>
            <p:spPr>
              <a:xfrm>
                <a:off x="826250" y="238125"/>
                <a:ext cx="1527850" cy="15278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61114" extrusionOk="0">
                    <a:moveTo>
                      <a:pt x="60900" y="213"/>
                    </a:moveTo>
                    <a:lnTo>
                      <a:pt x="60900" y="60900"/>
                    </a:lnTo>
                    <a:lnTo>
                      <a:pt x="213" y="60900"/>
                    </a:lnTo>
                    <a:lnTo>
                      <a:pt x="213" y="213"/>
                    </a:lnTo>
                    <a:close/>
                    <a:moveTo>
                      <a:pt x="0" y="0"/>
                    </a:moveTo>
                    <a:lnTo>
                      <a:pt x="0" y="61113"/>
                    </a:lnTo>
                    <a:lnTo>
                      <a:pt x="61113" y="61113"/>
                    </a:lnTo>
                    <a:lnTo>
                      <a:pt x="61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>
                <a:off x="828925" y="162222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60899" y="214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828925" y="14838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828925" y="13454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828925" y="120695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828925" y="10685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828925" y="9301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28925" y="791725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828925" y="6533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828925" y="5149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828925" y="37650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221035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207190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19335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17951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656675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15183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13799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124145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110307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964625" y="240800"/>
                <a:ext cx="540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6" y="60899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716;p11"/>
            <p:cNvSpPr/>
            <p:nvPr/>
          </p:nvSpPr>
          <p:spPr>
            <a:xfrm>
              <a:off x="101782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1"/>
            <p:cNvSpPr/>
            <p:nvPr/>
          </p:nvSpPr>
          <p:spPr>
            <a:xfrm>
              <a:off x="1017797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1"/>
            <p:cNvSpPr/>
            <p:nvPr/>
          </p:nvSpPr>
          <p:spPr>
            <a:xfrm>
              <a:off x="1154851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1"/>
            <p:cNvSpPr/>
            <p:nvPr/>
          </p:nvSpPr>
          <p:spPr>
            <a:xfrm>
              <a:off x="1154813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1"/>
            <p:cNvSpPr/>
            <p:nvPr/>
          </p:nvSpPr>
          <p:spPr>
            <a:xfrm>
              <a:off x="1291879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7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1"/>
            <p:cNvSpPr/>
            <p:nvPr/>
          </p:nvSpPr>
          <p:spPr>
            <a:xfrm>
              <a:off x="743765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1"/>
            <p:cNvSpPr/>
            <p:nvPr/>
          </p:nvSpPr>
          <p:spPr>
            <a:xfrm>
              <a:off x="743740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1"/>
            <p:cNvSpPr/>
            <p:nvPr/>
          </p:nvSpPr>
          <p:spPr>
            <a:xfrm>
              <a:off x="88079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1"/>
            <p:cNvSpPr/>
            <p:nvPr/>
          </p:nvSpPr>
          <p:spPr>
            <a:xfrm>
              <a:off x="880781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69659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9" y="0"/>
                  </a:moveTo>
                  <a:lnTo>
                    <a:pt x="1" y="248"/>
                  </a:lnTo>
                  <a:lnTo>
                    <a:pt x="697" y="946"/>
                  </a:lnTo>
                  <a:lnTo>
                    <a:pt x="1" y="1645"/>
                  </a:lnTo>
                  <a:lnTo>
                    <a:pt x="249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1"/>
            <p:cNvSpPr/>
            <p:nvPr/>
          </p:nvSpPr>
          <p:spPr>
            <a:xfrm>
              <a:off x="469659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7" y="947"/>
                  </a:lnTo>
                  <a:lnTo>
                    <a:pt x="1" y="1643"/>
                  </a:lnTo>
                  <a:lnTo>
                    <a:pt x="249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1"/>
            <p:cNvSpPr/>
            <p:nvPr/>
          </p:nvSpPr>
          <p:spPr>
            <a:xfrm>
              <a:off x="606712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60670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19560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33262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33262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8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129185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7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1428908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142887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1565961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3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40" name="Google Shape;740;p13"/>
          <p:cNvGrpSpPr/>
          <p:nvPr/>
        </p:nvGrpSpPr>
        <p:grpSpPr>
          <a:xfrm rot="5400000">
            <a:off x="8431200" y="4257800"/>
            <a:ext cx="120500" cy="701375"/>
            <a:chOff x="1998150" y="1410575"/>
            <a:chExt cx="120500" cy="701375"/>
          </a:xfrm>
        </p:grpSpPr>
        <p:sp>
          <p:nvSpPr>
            <p:cNvPr id="741" name="Google Shape;741;p13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13"/>
          <p:cNvGrpSpPr/>
          <p:nvPr/>
        </p:nvGrpSpPr>
        <p:grpSpPr>
          <a:xfrm flipH="1">
            <a:off x="-304791" y="-100401"/>
            <a:ext cx="1206206" cy="1129498"/>
            <a:chOff x="4724300" y="237925"/>
            <a:chExt cx="897475" cy="840400"/>
          </a:xfrm>
        </p:grpSpPr>
        <p:sp>
          <p:nvSpPr>
            <p:cNvPr id="758" name="Google Shape;758;p13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13"/>
          <p:cNvGrpSpPr/>
          <p:nvPr/>
        </p:nvGrpSpPr>
        <p:grpSpPr>
          <a:xfrm>
            <a:off x="8721650" y="357063"/>
            <a:ext cx="120500" cy="508250"/>
            <a:chOff x="1998150" y="1603700"/>
            <a:chExt cx="120500" cy="508250"/>
          </a:xfrm>
        </p:grpSpPr>
        <p:sp>
          <p:nvSpPr>
            <p:cNvPr id="769" name="Google Shape;769;p13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13"/>
          <p:cNvGrpSpPr/>
          <p:nvPr/>
        </p:nvGrpSpPr>
        <p:grpSpPr>
          <a:xfrm rot="-5400000">
            <a:off x="262800" y="4503813"/>
            <a:ext cx="418600" cy="418625"/>
            <a:chOff x="2231100" y="492175"/>
            <a:chExt cx="418600" cy="418625"/>
          </a:xfrm>
        </p:grpSpPr>
        <p:sp>
          <p:nvSpPr>
            <p:cNvPr id="780" name="Google Shape;780;p13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88" name="Google Shape;788;p14"/>
          <p:cNvGrpSpPr/>
          <p:nvPr/>
        </p:nvGrpSpPr>
        <p:grpSpPr>
          <a:xfrm rot="10800000">
            <a:off x="-157450" y="4395399"/>
            <a:ext cx="1206206" cy="1129498"/>
            <a:chOff x="4724300" y="237925"/>
            <a:chExt cx="897475" cy="840400"/>
          </a:xfrm>
        </p:grpSpPr>
        <p:sp>
          <p:nvSpPr>
            <p:cNvPr id="789" name="Google Shape;789;p14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14"/>
          <p:cNvGrpSpPr/>
          <p:nvPr/>
        </p:nvGrpSpPr>
        <p:grpSpPr>
          <a:xfrm flipH="1">
            <a:off x="8235779" y="142200"/>
            <a:ext cx="627875" cy="627875"/>
            <a:chOff x="2231100" y="492175"/>
            <a:chExt cx="627875" cy="627875"/>
          </a:xfrm>
        </p:grpSpPr>
        <p:sp>
          <p:nvSpPr>
            <p:cNvPr id="800" name="Google Shape;800;p14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2649675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7" y="1419"/>
                  </a:moveTo>
                  <a:cubicBezTo>
                    <a:pt x="4505" y="2965"/>
                    <a:pt x="5409" y="3869"/>
                    <a:pt x="6953" y="4187"/>
                  </a:cubicBezTo>
                  <a:cubicBezTo>
                    <a:pt x="5409" y="4503"/>
                    <a:pt x="4505" y="5408"/>
                    <a:pt x="4187" y="6953"/>
                  </a:cubicBezTo>
                  <a:cubicBezTo>
                    <a:pt x="3869" y="5409"/>
                    <a:pt x="2964" y="4505"/>
                    <a:pt x="1420" y="4187"/>
                  </a:cubicBezTo>
                  <a:cubicBezTo>
                    <a:pt x="2964" y="3869"/>
                    <a:pt x="3869" y="2965"/>
                    <a:pt x="4187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1" y="4055"/>
                  </a:cubicBezTo>
                  <a:lnTo>
                    <a:pt x="1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8" y="4317"/>
                    <a:pt x="8371" y="4317"/>
                  </a:cubicBezTo>
                  <a:lnTo>
                    <a:pt x="8371" y="4055"/>
                  </a:lnTo>
                  <a:cubicBezTo>
                    <a:pt x="5568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14"/>
          <p:cNvGrpSpPr/>
          <p:nvPr/>
        </p:nvGrpSpPr>
        <p:grpSpPr>
          <a:xfrm rot="5400000">
            <a:off x="659975" y="69163"/>
            <a:ext cx="120500" cy="701375"/>
            <a:chOff x="1998150" y="1410575"/>
            <a:chExt cx="120500" cy="701375"/>
          </a:xfrm>
        </p:grpSpPr>
        <p:sp>
          <p:nvSpPr>
            <p:cNvPr id="808" name="Google Shape;808;p14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14"/>
          <p:cNvGrpSpPr/>
          <p:nvPr/>
        </p:nvGrpSpPr>
        <p:grpSpPr>
          <a:xfrm rot="5400000" flipH="1">
            <a:off x="8578129" y="4433775"/>
            <a:ext cx="209325" cy="418575"/>
            <a:chOff x="2231100" y="701475"/>
            <a:chExt cx="209325" cy="418575"/>
          </a:xfrm>
        </p:grpSpPr>
        <p:sp>
          <p:nvSpPr>
            <p:cNvPr id="825" name="Google Shape;825;p14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5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30" name="Google Shape;830;p15"/>
          <p:cNvGrpSpPr/>
          <p:nvPr/>
        </p:nvGrpSpPr>
        <p:grpSpPr>
          <a:xfrm>
            <a:off x="8305809" y="-100401"/>
            <a:ext cx="1206206" cy="1129498"/>
            <a:chOff x="4724300" y="237925"/>
            <a:chExt cx="897475" cy="840400"/>
          </a:xfrm>
        </p:grpSpPr>
        <p:sp>
          <p:nvSpPr>
            <p:cNvPr id="831" name="Google Shape;831;p15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15"/>
          <p:cNvGrpSpPr/>
          <p:nvPr/>
        </p:nvGrpSpPr>
        <p:grpSpPr>
          <a:xfrm rot="5400000">
            <a:off x="670550" y="4410213"/>
            <a:ext cx="120500" cy="701375"/>
            <a:chOff x="1998150" y="1410575"/>
            <a:chExt cx="120500" cy="701375"/>
          </a:xfrm>
        </p:grpSpPr>
        <p:sp>
          <p:nvSpPr>
            <p:cNvPr id="842" name="Google Shape;842;p15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5"/>
          <p:cNvGrpSpPr/>
          <p:nvPr/>
        </p:nvGrpSpPr>
        <p:grpSpPr>
          <a:xfrm rot="10800000">
            <a:off x="8305808" y="4193263"/>
            <a:ext cx="627875" cy="627875"/>
            <a:chOff x="2231100" y="492175"/>
            <a:chExt cx="627875" cy="627875"/>
          </a:xfrm>
        </p:grpSpPr>
        <p:sp>
          <p:nvSpPr>
            <p:cNvPr id="859" name="Google Shape;859;p15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2649675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7" y="1419"/>
                  </a:moveTo>
                  <a:cubicBezTo>
                    <a:pt x="4505" y="2965"/>
                    <a:pt x="5409" y="3869"/>
                    <a:pt x="6953" y="4187"/>
                  </a:cubicBezTo>
                  <a:cubicBezTo>
                    <a:pt x="5409" y="4503"/>
                    <a:pt x="4505" y="5408"/>
                    <a:pt x="4187" y="6953"/>
                  </a:cubicBezTo>
                  <a:cubicBezTo>
                    <a:pt x="3869" y="5409"/>
                    <a:pt x="2964" y="4505"/>
                    <a:pt x="1420" y="4187"/>
                  </a:cubicBezTo>
                  <a:cubicBezTo>
                    <a:pt x="2964" y="3869"/>
                    <a:pt x="3869" y="2965"/>
                    <a:pt x="4187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1" y="4055"/>
                  </a:cubicBezTo>
                  <a:lnTo>
                    <a:pt x="1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8" y="4317"/>
                    <a:pt x="8371" y="4317"/>
                  </a:cubicBezTo>
                  <a:lnTo>
                    <a:pt x="8371" y="4055"/>
                  </a:lnTo>
                  <a:cubicBezTo>
                    <a:pt x="5568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9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9" name="Google Shape;979;p19"/>
          <p:cNvGrpSpPr/>
          <p:nvPr/>
        </p:nvGrpSpPr>
        <p:grpSpPr>
          <a:xfrm rot="10800000" flipH="1">
            <a:off x="8001009" y="4395399"/>
            <a:ext cx="1206206" cy="1129498"/>
            <a:chOff x="4724300" y="237925"/>
            <a:chExt cx="897475" cy="840400"/>
          </a:xfrm>
        </p:grpSpPr>
        <p:sp>
          <p:nvSpPr>
            <p:cNvPr id="980" name="Google Shape;980;p19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19"/>
          <p:cNvGrpSpPr/>
          <p:nvPr/>
        </p:nvGrpSpPr>
        <p:grpSpPr>
          <a:xfrm>
            <a:off x="299750" y="2297263"/>
            <a:ext cx="120500" cy="701375"/>
            <a:chOff x="1998150" y="1410575"/>
            <a:chExt cx="120500" cy="701375"/>
          </a:xfrm>
        </p:grpSpPr>
        <p:sp>
          <p:nvSpPr>
            <p:cNvPr id="991" name="Google Shape;991;p19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19"/>
          <p:cNvGrpSpPr/>
          <p:nvPr/>
        </p:nvGrpSpPr>
        <p:grpSpPr>
          <a:xfrm flipH="1">
            <a:off x="8191150" y="142200"/>
            <a:ext cx="627875" cy="627875"/>
            <a:chOff x="2231100" y="492175"/>
            <a:chExt cx="627875" cy="627875"/>
          </a:xfrm>
        </p:grpSpPr>
        <p:sp>
          <p:nvSpPr>
            <p:cNvPr id="1008" name="Google Shape;1008;p19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2649675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7" y="1419"/>
                  </a:moveTo>
                  <a:cubicBezTo>
                    <a:pt x="4505" y="2965"/>
                    <a:pt x="5409" y="3869"/>
                    <a:pt x="6953" y="4187"/>
                  </a:cubicBezTo>
                  <a:cubicBezTo>
                    <a:pt x="5409" y="4503"/>
                    <a:pt x="4505" y="5408"/>
                    <a:pt x="4187" y="6953"/>
                  </a:cubicBezTo>
                  <a:cubicBezTo>
                    <a:pt x="3869" y="5409"/>
                    <a:pt x="2964" y="4505"/>
                    <a:pt x="1420" y="4187"/>
                  </a:cubicBezTo>
                  <a:cubicBezTo>
                    <a:pt x="2964" y="3869"/>
                    <a:pt x="3869" y="2965"/>
                    <a:pt x="4187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1" y="4055"/>
                  </a:cubicBezTo>
                  <a:lnTo>
                    <a:pt x="1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8" y="4317"/>
                    <a:pt x="8371" y="4317"/>
                  </a:cubicBezTo>
                  <a:lnTo>
                    <a:pt x="8371" y="4055"/>
                  </a:lnTo>
                  <a:cubicBezTo>
                    <a:pt x="5568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7" name="Google Shape;1017;p20"/>
          <p:cNvGrpSpPr/>
          <p:nvPr/>
        </p:nvGrpSpPr>
        <p:grpSpPr>
          <a:xfrm rot="10800000">
            <a:off x="-233650" y="4395399"/>
            <a:ext cx="1206206" cy="1129498"/>
            <a:chOff x="4724300" y="237925"/>
            <a:chExt cx="897475" cy="840400"/>
          </a:xfrm>
        </p:grpSpPr>
        <p:sp>
          <p:nvSpPr>
            <p:cNvPr id="1018" name="Google Shape;1018;p20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20"/>
          <p:cNvGrpSpPr/>
          <p:nvPr/>
        </p:nvGrpSpPr>
        <p:grpSpPr>
          <a:xfrm flipH="1">
            <a:off x="8723750" y="4257800"/>
            <a:ext cx="120500" cy="701375"/>
            <a:chOff x="1998150" y="1410575"/>
            <a:chExt cx="120500" cy="701375"/>
          </a:xfrm>
        </p:grpSpPr>
        <p:sp>
          <p:nvSpPr>
            <p:cNvPr id="1029" name="Google Shape;1029;p20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20"/>
          <p:cNvGrpSpPr/>
          <p:nvPr/>
        </p:nvGrpSpPr>
        <p:grpSpPr>
          <a:xfrm rot="5400000">
            <a:off x="812375" y="-44300"/>
            <a:ext cx="120500" cy="701375"/>
            <a:chOff x="1998150" y="1410575"/>
            <a:chExt cx="120500" cy="701375"/>
          </a:xfrm>
        </p:grpSpPr>
        <p:sp>
          <p:nvSpPr>
            <p:cNvPr id="1046" name="Google Shape;1046;p20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20"/>
          <p:cNvGrpSpPr/>
          <p:nvPr/>
        </p:nvGrpSpPr>
        <p:grpSpPr>
          <a:xfrm flipH="1">
            <a:off x="8191150" y="142200"/>
            <a:ext cx="627875" cy="627875"/>
            <a:chOff x="2231100" y="492175"/>
            <a:chExt cx="627875" cy="627875"/>
          </a:xfrm>
        </p:grpSpPr>
        <p:sp>
          <p:nvSpPr>
            <p:cNvPr id="1063" name="Google Shape;1063;p20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2649675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7" y="1419"/>
                  </a:moveTo>
                  <a:cubicBezTo>
                    <a:pt x="4505" y="2965"/>
                    <a:pt x="5409" y="3869"/>
                    <a:pt x="6953" y="4187"/>
                  </a:cubicBezTo>
                  <a:cubicBezTo>
                    <a:pt x="5409" y="4503"/>
                    <a:pt x="4505" y="5408"/>
                    <a:pt x="4187" y="6953"/>
                  </a:cubicBezTo>
                  <a:cubicBezTo>
                    <a:pt x="3869" y="5409"/>
                    <a:pt x="2964" y="4505"/>
                    <a:pt x="1420" y="4187"/>
                  </a:cubicBezTo>
                  <a:cubicBezTo>
                    <a:pt x="2964" y="3869"/>
                    <a:pt x="3869" y="2965"/>
                    <a:pt x="4187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1" y="4055"/>
                  </a:cubicBezTo>
                  <a:lnTo>
                    <a:pt x="1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8" y="4317"/>
                    <a:pt x="8371" y="4317"/>
                  </a:cubicBezTo>
                  <a:lnTo>
                    <a:pt x="8371" y="4055"/>
                  </a:lnTo>
                  <a:cubicBezTo>
                    <a:pt x="5568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2047700" y="2288850"/>
            <a:ext cx="5081400" cy="12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3"/>
          <p:cNvSpPr txBox="1">
            <a:spLocks noGrp="1"/>
          </p:cNvSpPr>
          <p:nvPr>
            <p:ph type="title" idx="2" hasCustomPrompt="1"/>
          </p:nvPr>
        </p:nvSpPr>
        <p:spPr>
          <a:xfrm>
            <a:off x="3477350" y="1104450"/>
            <a:ext cx="2222100" cy="1108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88" name="Google Shape;88;p3"/>
          <p:cNvGrpSpPr/>
          <p:nvPr/>
        </p:nvGrpSpPr>
        <p:grpSpPr>
          <a:xfrm rot="5400000" flipH="1">
            <a:off x="7626808" y="3550112"/>
            <a:ext cx="1326126" cy="1403463"/>
            <a:chOff x="149493" y="152410"/>
            <a:chExt cx="1509363" cy="1597385"/>
          </a:xfrm>
        </p:grpSpPr>
        <p:grpSp>
          <p:nvGrpSpPr>
            <p:cNvPr id="89" name="Google Shape;89;p3"/>
            <p:cNvGrpSpPr/>
            <p:nvPr/>
          </p:nvGrpSpPr>
          <p:grpSpPr>
            <a:xfrm>
              <a:off x="149493" y="152410"/>
              <a:ext cx="1509363" cy="1509363"/>
              <a:chOff x="826250" y="238125"/>
              <a:chExt cx="1527850" cy="152785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826250" y="238125"/>
                <a:ext cx="1527850" cy="15278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61114" extrusionOk="0">
                    <a:moveTo>
                      <a:pt x="60900" y="213"/>
                    </a:moveTo>
                    <a:lnTo>
                      <a:pt x="60900" y="60900"/>
                    </a:lnTo>
                    <a:lnTo>
                      <a:pt x="213" y="60900"/>
                    </a:lnTo>
                    <a:lnTo>
                      <a:pt x="213" y="213"/>
                    </a:lnTo>
                    <a:close/>
                    <a:moveTo>
                      <a:pt x="0" y="0"/>
                    </a:moveTo>
                    <a:lnTo>
                      <a:pt x="0" y="61113"/>
                    </a:lnTo>
                    <a:lnTo>
                      <a:pt x="61113" y="61113"/>
                    </a:lnTo>
                    <a:lnTo>
                      <a:pt x="61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28925" y="162222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60899" y="214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28925" y="14838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28925" y="13454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28925" y="120695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28925" y="10685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828925" y="9301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28925" y="791725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28925" y="6533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28925" y="5149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28925" y="37650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221035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07190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19335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17951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656675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15183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13799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124145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110307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964625" y="240800"/>
                <a:ext cx="540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6" y="60899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3"/>
            <p:cNvSpPr/>
            <p:nvPr/>
          </p:nvSpPr>
          <p:spPr>
            <a:xfrm>
              <a:off x="101782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1017797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154851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154813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291879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7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43765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43740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8079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80781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69659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9" y="0"/>
                  </a:moveTo>
                  <a:lnTo>
                    <a:pt x="1" y="248"/>
                  </a:lnTo>
                  <a:lnTo>
                    <a:pt x="697" y="946"/>
                  </a:lnTo>
                  <a:lnTo>
                    <a:pt x="1" y="1645"/>
                  </a:lnTo>
                  <a:lnTo>
                    <a:pt x="249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69659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7" y="947"/>
                  </a:lnTo>
                  <a:lnTo>
                    <a:pt x="1" y="1643"/>
                  </a:lnTo>
                  <a:lnTo>
                    <a:pt x="249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06712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60670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9560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3262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3262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8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29185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7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428908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42887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565961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3"/>
          <p:cNvSpPr/>
          <p:nvPr/>
        </p:nvSpPr>
        <p:spPr>
          <a:xfrm>
            <a:off x="8422350" y="-45500"/>
            <a:ext cx="13075" cy="2258150"/>
          </a:xfrm>
          <a:custGeom>
            <a:avLst/>
            <a:gdLst/>
            <a:ahLst/>
            <a:cxnLst/>
            <a:rect l="l" t="t" r="r" b="b"/>
            <a:pathLst>
              <a:path w="523" h="90326" extrusionOk="0">
                <a:moveTo>
                  <a:pt x="0" y="0"/>
                </a:moveTo>
                <a:lnTo>
                  <a:pt x="0" y="90326"/>
                </a:lnTo>
                <a:lnTo>
                  <a:pt x="522" y="90326"/>
                </a:lnTo>
                <a:lnTo>
                  <a:pt x="5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3"/>
          <p:cNvGrpSpPr/>
          <p:nvPr/>
        </p:nvGrpSpPr>
        <p:grpSpPr>
          <a:xfrm rot="10800000">
            <a:off x="9" y="4021724"/>
            <a:ext cx="1206206" cy="1129498"/>
            <a:chOff x="4724300" y="237925"/>
            <a:chExt cx="897475" cy="840400"/>
          </a:xfrm>
        </p:grpSpPr>
        <p:sp>
          <p:nvSpPr>
            <p:cNvPr id="133" name="Google Shape;133;p3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3"/>
          <p:cNvGrpSpPr/>
          <p:nvPr/>
        </p:nvGrpSpPr>
        <p:grpSpPr>
          <a:xfrm rot="10800000" flipH="1">
            <a:off x="4258063" y="221063"/>
            <a:ext cx="627875" cy="627875"/>
            <a:chOff x="2231100" y="492175"/>
            <a:chExt cx="627875" cy="627875"/>
          </a:xfrm>
        </p:grpSpPr>
        <p:sp>
          <p:nvSpPr>
            <p:cNvPr id="144" name="Google Shape;144;p3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649675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7" y="1419"/>
                  </a:moveTo>
                  <a:cubicBezTo>
                    <a:pt x="4505" y="2965"/>
                    <a:pt x="5409" y="3869"/>
                    <a:pt x="6953" y="4187"/>
                  </a:cubicBezTo>
                  <a:cubicBezTo>
                    <a:pt x="5409" y="4503"/>
                    <a:pt x="4505" y="5408"/>
                    <a:pt x="4187" y="6953"/>
                  </a:cubicBezTo>
                  <a:cubicBezTo>
                    <a:pt x="3869" y="5409"/>
                    <a:pt x="2964" y="4505"/>
                    <a:pt x="1420" y="4187"/>
                  </a:cubicBezTo>
                  <a:cubicBezTo>
                    <a:pt x="2964" y="3869"/>
                    <a:pt x="3869" y="2965"/>
                    <a:pt x="4187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1" y="4055"/>
                  </a:cubicBezTo>
                  <a:lnTo>
                    <a:pt x="1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8" y="4317"/>
                    <a:pt x="8371" y="4317"/>
                  </a:cubicBezTo>
                  <a:lnTo>
                    <a:pt x="8371" y="4055"/>
                  </a:lnTo>
                  <a:cubicBezTo>
                    <a:pt x="5568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3"/>
          <p:cNvSpPr txBox="1">
            <a:spLocks noGrp="1"/>
          </p:cNvSpPr>
          <p:nvPr>
            <p:ph type="subTitle" idx="1"/>
          </p:nvPr>
        </p:nvSpPr>
        <p:spPr>
          <a:xfrm>
            <a:off x="2257950" y="3589800"/>
            <a:ext cx="46611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56" name="Google Shape;156;p4"/>
          <p:cNvGrpSpPr/>
          <p:nvPr/>
        </p:nvGrpSpPr>
        <p:grpSpPr>
          <a:xfrm rot="10800000" flipH="1">
            <a:off x="8001009" y="4242999"/>
            <a:ext cx="1206206" cy="1129498"/>
            <a:chOff x="4724300" y="237925"/>
            <a:chExt cx="897475" cy="840400"/>
          </a:xfrm>
        </p:grpSpPr>
        <p:sp>
          <p:nvSpPr>
            <p:cNvPr id="157" name="Google Shape;157;p4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4"/>
          <p:cNvGrpSpPr/>
          <p:nvPr/>
        </p:nvGrpSpPr>
        <p:grpSpPr>
          <a:xfrm flipH="1">
            <a:off x="-228591" y="-100401"/>
            <a:ext cx="1206206" cy="1129498"/>
            <a:chOff x="4724300" y="237925"/>
            <a:chExt cx="897475" cy="840400"/>
          </a:xfrm>
        </p:grpSpPr>
        <p:sp>
          <p:nvSpPr>
            <p:cNvPr id="168" name="Google Shape;168;p4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4"/>
          <p:cNvGrpSpPr/>
          <p:nvPr/>
        </p:nvGrpSpPr>
        <p:grpSpPr>
          <a:xfrm>
            <a:off x="8726100" y="773263"/>
            <a:ext cx="120500" cy="701375"/>
            <a:chOff x="1998150" y="1410575"/>
            <a:chExt cx="120500" cy="701375"/>
          </a:xfrm>
        </p:grpSpPr>
        <p:sp>
          <p:nvSpPr>
            <p:cNvPr id="179" name="Google Shape;179;p4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4"/>
          <p:cNvGrpSpPr/>
          <p:nvPr/>
        </p:nvGrpSpPr>
        <p:grpSpPr>
          <a:xfrm rot="-5400000">
            <a:off x="262788" y="4294550"/>
            <a:ext cx="627875" cy="627875"/>
            <a:chOff x="2231100" y="492175"/>
            <a:chExt cx="627875" cy="627875"/>
          </a:xfrm>
        </p:grpSpPr>
        <p:sp>
          <p:nvSpPr>
            <p:cNvPr id="196" name="Google Shape;196;p4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649675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7" y="1419"/>
                  </a:moveTo>
                  <a:cubicBezTo>
                    <a:pt x="4505" y="2965"/>
                    <a:pt x="5409" y="3869"/>
                    <a:pt x="6953" y="4187"/>
                  </a:cubicBezTo>
                  <a:cubicBezTo>
                    <a:pt x="5409" y="4503"/>
                    <a:pt x="4505" y="5408"/>
                    <a:pt x="4187" y="6953"/>
                  </a:cubicBezTo>
                  <a:cubicBezTo>
                    <a:pt x="3869" y="5409"/>
                    <a:pt x="2964" y="4505"/>
                    <a:pt x="1420" y="4187"/>
                  </a:cubicBezTo>
                  <a:cubicBezTo>
                    <a:pt x="2964" y="3869"/>
                    <a:pt x="3869" y="2965"/>
                    <a:pt x="4187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1" y="4055"/>
                  </a:cubicBezTo>
                  <a:lnTo>
                    <a:pt x="1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8" y="4317"/>
                    <a:pt x="8371" y="4317"/>
                  </a:cubicBezTo>
                  <a:lnTo>
                    <a:pt x="8371" y="4055"/>
                  </a:lnTo>
                  <a:cubicBezTo>
                    <a:pt x="5568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5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900925" y="1201075"/>
            <a:ext cx="7342200" cy="10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5"/>
          <p:cNvGrpSpPr/>
          <p:nvPr/>
        </p:nvGrpSpPr>
        <p:grpSpPr>
          <a:xfrm rot="10800000" flipH="1">
            <a:off x="8077209" y="4395399"/>
            <a:ext cx="1206206" cy="1129498"/>
            <a:chOff x="4724300" y="237925"/>
            <a:chExt cx="897475" cy="840400"/>
          </a:xfrm>
        </p:grpSpPr>
        <p:sp>
          <p:nvSpPr>
            <p:cNvPr id="208" name="Google Shape;208;p5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5"/>
          <p:cNvGrpSpPr/>
          <p:nvPr/>
        </p:nvGrpSpPr>
        <p:grpSpPr>
          <a:xfrm>
            <a:off x="299750" y="2221063"/>
            <a:ext cx="120500" cy="701375"/>
            <a:chOff x="1998150" y="1410575"/>
            <a:chExt cx="120500" cy="701375"/>
          </a:xfrm>
        </p:grpSpPr>
        <p:sp>
          <p:nvSpPr>
            <p:cNvPr id="219" name="Google Shape;219;p5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5"/>
          <p:cNvGrpSpPr/>
          <p:nvPr/>
        </p:nvGrpSpPr>
        <p:grpSpPr>
          <a:xfrm flipH="1">
            <a:off x="8641271" y="275300"/>
            <a:ext cx="209325" cy="418575"/>
            <a:chOff x="2231100" y="701475"/>
            <a:chExt cx="209325" cy="418575"/>
          </a:xfrm>
        </p:grpSpPr>
        <p:sp>
          <p:nvSpPr>
            <p:cNvPr id="232" name="Google Shape;232;p5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6"/>
          <p:cNvGrpSpPr/>
          <p:nvPr/>
        </p:nvGrpSpPr>
        <p:grpSpPr>
          <a:xfrm rot="10800000" flipH="1">
            <a:off x="8077209" y="4395399"/>
            <a:ext cx="1206206" cy="1129498"/>
            <a:chOff x="4724300" y="237925"/>
            <a:chExt cx="897475" cy="840400"/>
          </a:xfrm>
        </p:grpSpPr>
        <p:sp>
          <p:nvSpPr>
            <p:cNvPr id="239" name="Google Shape;239;p6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6"/>
          <p:cNvGrpSpPr/>
          <p:nvPr/>
        </p:nvGrpSpPr>
        <p:grpSpPr>
          <a:xfrm>
            <a:off x="299750" y="2221063"/>
            <a:ext cx="120500" cy="701375"/>
            <a:chOff x="1998150" y="1410575"/>
            <a:chExt cx="120500" cy="701375"/>
          </a:xfrm>
        </p:grpSpPr>
        <p:sp>
          <p:nvSpPr>
            <p:cNvPr id="250" name="Google Shape;250;p6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6"/>
          <p:cNvGrpSpPr/>
          <p:nvPr/>
        </p:nvGrpSpPr>
        <p:grpSpPr>
          <a:xfrm flipH="1">
            <a:off x="8222721" y="142200"/>
            <a:ext cx="627875" cy="627875"/>
            <a:chOff x="2231100" y="492175"/>
            <a:chExt cx="627875" cy="627875"/>
          </a:xfrm>
        </p:grpSpPr>
        <p:sp>
          <p:nvSpPr>
            <p:cNvPr id="267" name="Google Shape;267;p6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2649675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7" y="1419"/>
                  </a:moveTo>
                  <a:cubicBezTo>
                    <a:pt x="4505" y="2965"/>
                    <a:pt x="5409" y="3869"/>
                    <a:pt x="6953" y="4187"/>
                  </a:cubicBezTo>
                  <a:cubicBezTo>
                    <a:pt x="5409" y="4503"/>
                    <a:pt x="4505" y="5408"/>
                    <a:pt x="4187" y="6953"/>
                  </a:cubicBezTo>
                  <a:cubicBezTo>
                    <a:pt x="3869" y="5409"/>
                    <a:pt x="2964" y="4505"/>
                    <a:pt x="1420" y="4187"/>
                  </a:cubicBezTo>
                  <a:cubicBezTo>
                    <a:pt x="2964" y="3869"/>
                    <a:pt x="3869" y="2965"/>
                    <a:pt x="4187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1" y="4055"/>
                  </a:cubicBezTo>
                  <a:lnTo>
                    <a:pt x="1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8" y="4317"/>
                    <a:pt x="8371" y="4317"/>
                  </a:cubicBezTo>
                  <a:lnTo>
                    <a:pt x="8371" y="4055"/>
                  </a:lnTo>
                  <a:cubicBezTo>
                    <a:pt x="5568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7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78" name="Google Shape;278;p7"/>
          <p:cNvGrpSpPr/>
          <p:nvPr/>
        </p:nvGrpSpPr>
        <p:grpSpPr>
          <a:xfrm>
            <a:off x="8097594" y="-24201"/>
            <a:ext cx="1206206" cy="1129498"/>
            <a:chOff x="4724300" y="237925"/>
            <a:chExt cx="897475" cy="840400"/>
          </a:xfrm>
        </p:grpSpPr>
        <p:sp>
          <p:nvSpPr>
            <p:cNvPr id="279" name="Google Shape;279;p7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7"/>
          <p:cNvGrpSpPr/>
          <p:nvPr/>
        </p:nvGrpSpPr>
        <p:grpSpPr>
          <a:xfrm flipH="1">
            <a:off x="8032146" y="4294550"/>
            <a:ext cx="627875" cy="627875"/>
            <a:chOff x="2231100" y="492175"/>
            <a:chExt cx="627875" cy="627875"/>
          </a:xfrm>
        </p:grpSpPr>
        <p:sp>
          <p:nvSpPr>
            <p:cNvPr id="290" name="Google Shape;290;p7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2649675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7" y="1419"/>
                  </a:moveTo>
                  <a:cubicBezTo>
                    <a:pt x="4505" y="2965"/>
                    <a:pt x="5409" y="3869"/>
                    <a:pt x="6953" y="4187"/>
                  </a:cubicBezTo>
                  <a:cubicBezTo>
                    <a:pt x="5409" y="4503"/>
                    <a:pt x="4505" y="5408"/>
                    <a:pt x="4187" y="6953"/>
                  </a:cubicBezTo>
                  <a:cubicBezTo>
                    <a:pt x="3869" y="5409"/>
                    <a:pt x="2964" y="4505"/>
                    <a:pt x="1420" y="4187"/>
                  </a:cubicBezTo>
                  <a:cubicBezTo>
                    <a:pt x="2964" y="3869"/>
                    <a:pt x="3869" y="2965"/>
                    <a:pt x="4187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1" y="4055"/>
                  </a:cubicBezTo>
                  <a:lnTo>
                    <a:pt x="1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8" y="4317"/>
                    <a:pt x="8371" y="4317"/>
                  </a:cubicBezTo>
                  <a:lnTo>
                    <a:pt x="8371" y="4055"/>
                  </a:lnTo>
                  <a:cubicBezTo>
                    <a:pt x="5568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7"/>
          <p:cNvGrpSpPr/>
          <p:nvPr/>
        </p:nvGrpSpPr>
        <p:grpSpPr>
          <a:xfrm rot="-5400000" flipH="1">
            <a:off x="750559" y="4257800"/>
            <a:ext cx="120500" cy="701375"/>
            <a:chOff x="1998150" y="1410575"/>
            <a:chExt cx="120500" cy="701375"/>
          </a:xfrm>
        </p:grpSpPr>
        <p:sp>
          <p:nvSpPr>
            <p:cNvPr id="298" name="Google Shape;298;p7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7"/>
          <p:cNvGrpSpPr/>
          <p:nvPr/>
        </p:nvGrpSpPr>
        <p:grpSpPr>
          <a:xfrm>
            <a:off x="299750" y="239863"/>
            <a:ext cx="120500" cy="701375"/>
            <a:chOff x="1998150" y="1410575"/>
            <a:chExt cx="120500" cy="701375"/>
          </a:xfrm>
        </p:grpSpPr>
        <p:sp>
          <p:nvSpPr>
            <p:cNvPr id="315" name="Google Shape;315;p7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8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34" name="Google Shape;334;p8"/>
          <p:cNvGrpSpPr/>
          <p:nvPr/>
        </p:nvGrpSpPr>
        <p:grpSpPr>
          <a:xfrm>
            <a:off x="7937834" y="-24201"/>
            <a:ext cx="1206206" cy="1129498"/>
            <a:chOff x="4724300" y="237925"/>
            <a:chExt cx="897475" cy="840400"/>
          </a:xfrm>
        </p:grpSpPr>
        <p:sp>
          <p:nvSpPr>
            <p:cNvPr id="335" name="Google Shape;335;p8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5400000">
            <a:off x="4511750" y="184300"/>
            <a:ext cx="120500" cy="701375"/>
            <a:chOff x="1998150" y="1410575"/>
            <a:chExt cx="120500" cy="701375"/>
          </a:xfrm>
        </p:grpSpPr>
        <p:sp>
          <p:nvSpPr>
            <p:cNvPr id="346" name="Google Shape;346;p8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8"/>
          <p:cNvGrpSpPr/>
          <p:nvPr/>
        </p:nvGrpSpPr>
        <p:grpSpPr>
          <a:xfrm rot="5400000">
            <a:off x="7438218" y="3440622"/>
            <a:ext cx="1509363" cy="1597385"/>
            <a:chOff x="149493" y="152410"/>
            <a:chExt cx="1509363" cy="1597385"/>
          </a:xfrm>
        </p:grpSpPr>
        <p:grpSp>
          <p:nvGrpSpPr>
            <p:cNvPr id="363" name="Google Shape;363;p8"/>
            <p:cNvGrpSpPr/>
            <p:nvPr/>
          </p:nvGrpSpPr>
          <p:grpSpPr>
            <a:xfrm>
              <a:off x="149493" y="152410"/>
              <a:ext cx="1509363" cy="1509363"/>
              <a:chOff x="826250" y="238125"/>
              <a:chExt cx="1527850" cy="1527850"/>
            </a:xfrm>
          </p:grpSpPr>
          <p:sp>
            <p:nvSpPr>
              <p:cNvPr id="364" name="Google Shape;364;p8"/>
              <p:cNvSpPr/>
              <p:nvPr/>
            </p:nvSpPr>
            <p:spPr>
              <a:xfrm>
                <a:off x="826250" y="238125"/>
                <a:ext cx="1527850" cy="15278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61114" extrusionOk="0">
                    <a:moveTo>
                      <a:pt x="60900" y="213"/>
                    </a:moveTo>
                    <a:lnTo>
                      <a:pt x="60900" y="60900"/>
                    </a:lnTo>
                    <a:lnTo>
                      <a:pt x="213" y="60900"/>
                    </a:lnTo>
                    <a:lnTo>
                      <a:pt x="213" y="213"/>
                    </a:lnTo>
                    <a:close/>
                    <a:moveTo>
                      <a:pt x="0" y="0"/>
                    </a:moveTo>
                    <a:lnTo>
                      <a:pt x="0" y="61113"/>
                    </a:lnTo>
                    <a:lnTo>
                      <a:pt x="61113" y="61113"/>
                    </a:lnTo>
                    <a:lnTo>
                      <a:pt x="61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828925" y="162222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60899" y="214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828925" y="14838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828925" y="13454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828925" y="120695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828925" y="10685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828925" y="9301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828925" y="791725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828925" y="6533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828925" y="5149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828925" y="37650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221035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207190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19335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17951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1656675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15183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13799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124145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110307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964625" y="240800"/>
                <a:ext cx="540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6" y="60899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" name="Google Shape;385;p8"/>
            <p:cNvSpPr/>
            <p:nvPr/>
          </p:nvSpPr>
          <p:spPr>
            <a:xfrm>
              <a:off x="101782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1017797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1154851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1154813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1291879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7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743765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743740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88079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880781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469659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9" y="0"/>
                  </a:moveTo>
                  <a:lnTo>
                    <a:pt x="1" y="248"/>
                  </a:lnTo>
                  <a:lnTo>
                    <a:pt x="697" y="946"/>
                  </a:lnTo>
                  <a:lnTo>
                    <a:pt x="1" y="1645"/>
                  </a:lnTo>
                  <a:lnTo>
                    <a:pt x="249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469659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7" y="947"/>
                  </a:lnTo>
                  <a:lnTo>
                    <a:pt x="1" y="1643"/>
                  </a:lnTo>
                  <a:lnTo>
                    <a:pt x="249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606712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60670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19560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33262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33262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8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129185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7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1428908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142887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1565961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8"/>
          <p:cNvGrpSpPr/>
          <p:nvPr/>
        </p:nvGrpSpPr>
        <p:grpSpPr>
          <a:xfrm>
            <a:off x="157218" y="152410"/>
            <a:ext cx="1509363" cy="1597385"/>
            <a:chOff x="149493" y="152410"/>
            <a:chExt cx="1509363" cy="1597385"/>
          </a:xfrm>
        </p:grpSpPr>
        <p:grpSp>
          <p:nvGrpSpPr>
            <p:cNvPr id="406" name="Google Shape;406;p8"/>
            <p:cNvGrpSpPr/>
            <p:nvPr/>
          </p:nvGrpSpPr>
          <p:grpSpPr>
            <a:xfrm>
              <a:off x="149493" y="152410"/>
              <a:ext cx="1509363" cy="1509363"/>
              <a:chOff x="826250" y="238125"/>
              <a:chExt cx="1527850" cy="1527850"/>
            </a:xfrm>
          </p:grpSpPr>
          <p:sp>
            <p:nvSpPr>
              <p:cNvPr id="407" name="Google Shape;407;p8"/>
              <p:cNvSpPr/>
              <p:nvPr/>
            </p:nvSpPr>
            <p:spPr>
              <a:xfrm>
                <a:off x="826250" y="238125"/>
                <a:ext cx="1527850" cy="15278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61114" extrusionOk="0">
                    <a:moveTo>
                      <a:pt x="60900" y="213"/>
                    </a:moveTo>
                    <a:lnTo>
                      <a:pt x="60900" y="60900"/>
                    </a:lnTo>
                    <a:lnTo>
                      <a:pt x="213" y="60900"/>
                    </a:lnTo>
                    <a:lnTo>
                      <a:pt x="213" y="213"/>
                    </a:lnTo>
                    <a:close/>
                    <a:moveTo>
                      <a:pt x="0" y="0"/>
                    </a:moveTo>
                    <a:lnTo>
                      <a:pt x="0" y="61113"/>
                    </a:lnTo>
                    <a:lnTo>
                      <a:pt x="61113" y="61113"/>
                    </a:lnTo>
                    <a:lnTo>
                      <a:pt x="61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8"/>
              <p:cNvSpPr/>
              <p:nvPr/>
            </p:nvSpPr>
            <p:spPr>
              <a:xfrm>
                <a:off x="828925" y="162222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60899" y="214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28925" y="14838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28925" y="13454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28925" y="120695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8925" y="10685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8925" y="9301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828925" y="791725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828925" y="6533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828925" y="5149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828925" y="37650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221035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207190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19335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17951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1656675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15183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13799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124145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110307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964625" y="240800"/>
                <a:ext cx="540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6" y="60899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8" name="Google Shape;428;p8"/>
            <p:cNvSpPr/>
            <p:nvPr/>
          </p:nvSpPr>
          <p:spPr>
            <a:xfrm>
              <a:off x="101782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1017797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154851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154813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291879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7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743765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743740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88079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880781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469659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9" y="0"/>
                  </a:moveTo>
                  <a:lnTo>
                    <a:pt x="1" y="248"/>
                  </a:lnTo>
                  <a:lnTo>
                    <a:pt x="697" y="946"/>
                  </a:lnTo>
                  <a:lnTo>
                    <a:pt x="1" y="1645"/>
                  </a:lnTo>
                  <a:lnTo>
                    <a:pt x="249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469659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7" y="947"/>
                  </a:lnTo>
                  <a:lnTo>
                    <a:pt x="1" y="1643"/>
                  </a:lnTo>
                  <a:lnTo>
                    <a:pt x="249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06712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60670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19560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33262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>
              <a:off x="33262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8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129185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7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1428908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142887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1565961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8"/>
          <p:cNvGrpSpPr/>
          <p:nvPr/>
        </p:nvGrpSpPr>
        <p:grpSpPr>
          <a:xfrm rot="5400000">
            <a:off x="654838" y="4257800"/>
            <a:ext cx="120500" cy="701375"/>
            <a:chOff x="1998150" y="1410575"/>
            <a:chExt cx="120500" cy="701375"/>
          </a:xfrm>
        </p:grpSpPr>
        <p:sp>
          <p:nvSpPr>
            <p:cNvPr id="449" name="Google Shape;449;p8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9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8" name="Google Shape;468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9" name="Google Shape;469;p9"/>
          <p:cNvGrpSpPr/>
          <p:nvPr/>
        </p:nvGrpSpPr>
        <p:grpSpPr>
          <a:xfrm rot="5400000" flipH="1">
            <a:off x="7438218" y="108399"/>
            <a:ext cx="1509363" cy="1597385"/>
            <a:chOff x="149493" y="152410"/>
            <a:chExt cx="1509363" cy="1597385"/>
          </a:xfrm>
        </p:grpSpPr>
        <p:grpSp>
          <p:nvGrpSpPr>
            <p:cNvPr id="470" name="Google Shape;470;p9"/>
            <p:cNvGrpSpPr/>
            <p:nvPr/>
          </p:nvGrpSpPr>
          <p:grpSpPr>
            <a:xfrm>
              <a:off x="149493" y="152410"/>
              <a:ext cx="1509363" cy="1509363"/>
              <a:chOff x="826250" y="238125"/>
              <a:chExt cx="1527850" cy="1527850"/>
            </a:xfrm>
          </p:grpSpPr>
          <p:sp>
            <p:nvSpPr>
              <p:cNvPr id="471" name="Google Shape;471;p9"/>
              <p:cNvSpPr/>
              <p:nvPr/>
            </p:nvSpPr>
            <p:spPr>
              <a:xfrm>
                <a:off x="826250" y="238125"/>
                <a:ext cx="1527850" cy="15278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61114" extrusionOk="0">
                    <a:moveTo>
                      <a:pt x="60900" y="213"/>
                    </a:moveTo>
                    <a:lnTo>
                      <a:pt x="60900" y="60900"/>
                    </a:lnTo>
                    <a:lnTo>
                      <a:pt x="213" y="60900"/>
                    </a:lnTo>
                    <a:lnTo>
                      <a:pt x="213" y="213"/>
                    </a:lnTo>
                    <a:close/>
                    <a:moveTo>
                      <a:pt x="0" y="0"/>
                    </a:moveTo>
                    <a:lnTo>
                      <a:pt x="0" y="61113"/>
                    </a:lnTo>
                    <a:lnTo>
                      <a:pt x="61113" y="61113"/>
                    </a:lnTo>
                    <a:lnTo>
                      <a:pt x="61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>
                <a:off x="828925" y="162222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60899" y="214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>
                <a:off x="828925" y="14838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828925" y="13454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828925" y="120695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828925" y="10685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828925" y="9301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828925" y="791725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828925" y="6533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828925" y="5149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828925" y="37650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221035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207190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19335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17951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1656675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15183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13799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124145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110307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964625" y="240800"/>
                <a:ext cx="540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6" y="60899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2" name="Google Shape;492;p9"/>
            <p:cNvSpPr/>
            <p:nvPr/>
          </p:nvSpPr>
          <p:spPr>
            <a:xfrm>
              <a:off x="101782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017797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154851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1154813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1291879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7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43765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743740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88079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80781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469659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9" y="0"/>
                  </a:moveTo>
                  <a:lnTo>
                    <a:pt x="1" y="248"/>
                  </a:lnTo>
                  <a:lnTo>
                    <a:pt x="697" y="946"/>
                  </a:lnTo>
                  <a:lnTo>
                    <a:pt x="1" y="1645"/>
                  </a:lnTo>
                  <a:lnTo>
                    <a:pt x="249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469659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7" y="947"/>
                  </a:lnTo>
                  <a:lnTo>
                    <a:pt x="1" y="1643"/>
                  </a:lnTo>
                  <a:lnTo>
                    <a:pt x="249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606712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60670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9560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33262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33262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8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29185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7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1428908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142887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1565961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9"/>
          <p:cNvGrpSpPr/>
          <p:nvPr/>
        </p:nvGrpSpPr>
        <p:grpSpPr>
          <a:xfrm rot="10800000" flipH="1">
            <a:off x="157218" y="3396611"/>
            <a:ext cx="1509363" cy="1597385"/>
            <a:chOff x="149493" y="152410"/>
            <a:chExt cx="1509363" cy="1597385"/>
          </a:xfrm>
        </p:grpSpPr>
        <p:grpSp>
          <p:nvGrpSpPr>
            <p:cNvPr id="513" name="Google Shape;513;p9"/>
            <p:cNvGrpSpPr/>
            <p:nvPr/>
          </p:nvGrpSpPr>
          <p:grpSpPr>
            <a:xfrm>
              <a:off x="149493" y="152410"/>
              <a:ext cx="1509363" cy="1509363"/>
              <a:chOff x="826250" y="238125"/>
              <a:chExt cx="1527850" cy="1527850"/>
            </a:xfrm>
          </p:grpSpPr>
          <p:sp>
            <p:nvSpPr>
              <p:cNvPr id="514" name="Google Shape;514;p9"/>
              <p:cNvSpPr/>
              <p:nvPr/>
            </p:nvSpPr>
            <p:spPr>
              <a:xfrm>
                <a:off x="826250" y="238125"/>
                <a:ext cx="1527850" cy="15278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61114" extrusionOk="0">
                    <a:moveTo>
                      <a:pt x="60900" y="213"/>
                    </a:moveTo>
                    <a:lnTo>
                      <a:pt x="60900" y="60900"/>
                    </a:lnTo>
                    <a:lnTo>
                      <a:pt x="213" y="60900"/>
                    </a:lnTo>
                    <a:lnTo>
                      <a:pt x="213" y="213"/>
                    </a:lnTo>
                    <a:close/>
                    <a:moveTo>
                      <a:pt x="0" y="0"/>
                    </a:moveTo>
                    <a:lnTo>
                      <a:pt x="0" y="61113"/>
                    </a:lnTo>
                    <a:lnTo>
                      <a:pt x="61113" y="61113"/>
                    </a:lnTo>
                    <a:lnTo>
                      <a:pt x="61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828925" y="162222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1"/>
                    </a:moveTo>
                    <a:lnTo>
                      <a:pt x="0" y="214"/>
                    </a:lnTo>
                    <a:lnTo>
                      <a:pt x="60899" y="214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828925" y="14838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828925" y="134540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828925" y="120695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828925" y="10685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828925" y="930175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828925" y="791725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828925" y="6533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828925" y="514950"/>
                <a:ext cx="1522475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4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60899" y="213"/>
                    </a:lnTo>
                    <a:lnTo>
                      <a:pt x="608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828925" y="376500"/>
                <a:ext cx="1522475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60899" h="216" extrusionOk="0">
                    <a:moveTo>
                      <a:pt x="0" y="1"/>
                    </a:moveTo>
                    <a:lnTo>
                      <a:pt x="0" y="216"/>
                    </a:lnTo>
                    <a:lnTo>
                      <a:pt x="60899" y="216"/>
                    </a:lnTo>
                    <a:lnTo>
                      <a:pt x="608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221035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207190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19335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179512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1656675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15183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1379900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1241450" y="240800"/>
                <a:ext cx="5375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4" y="60899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1103075" y="240800"/>
                <a:ext cx="535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60900" extrusionOk="0">
                    <a:moveTo>
                      <a:pt x="0" y="0"/>
                    </a:moveTo>
                    <a:lnTo>
                      <a:pt x="0" y="60899"/>
                    </a:lnTo>
                    <a:lnTo>
                      <a:pt x="213" y="60899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964625" y="240800"/>
                <a:ext cx="5400" cy="1522500"/>
              </a:xfrm>
              <a:custGeom>
                <a:avLst/>
                <a:gdLst/>
                <a:ahLst/>
                <a:cxnLst/>
                <a:rect l="l" t="t" r="r" b="b"/>
                <a:pathLst>
                  <a:path w="216" h="60900" extrusionOk="0">
                    <a:moveTo>
                      <a:pt x="1" y="0"/>
                    </a:moveTo>
                    <a:lnTo>
                      <a:pt x="1" y="60899"/>
                    </a:lnTo>
                    <a:lnTo>
                      <a:pt x="216" y="60899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9"/>
            <p:cNvSpPr/>
            <p:nvPr/>
          </p:nvSpPr>
          <p:spPr>
            <a:xfrm>
              <a:off x="101782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1017797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1154851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2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1154813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2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1291879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6" y="0"/>
                  </a:moveTo>
                  <a:lnTo>
                    <a:pt x="0" y="248"/>
                  </a:lnTo>
                  <a:lnTo>
                    <a:pt x="697" y="946"/>
                  </a:lnTo>
                  <a:lnTo>
                    <a:pt x="0" y="1645"/>
                  </a:lnTo>
                  <a:lnTo>
                    <a:pt x="246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743765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743740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88079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7" y="0"/>
                  </a:moveTo>
                  <a:lnTo>
                    <a:pt x="0" y="248"/>
                  </a:lnTo>
                  <a:lnTo>
                    <a:pt x="699" y="946"/>
                  </a:lnTo>
                  <a:lnTo>
                    <a:pt x="0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880781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7" y="1"/>
                  </a:moveTo>
                  <a:lnTo>
                    <a:pt x="0" y="248"/>
                  </a:lnTo>
                  <a:lnTo>
                    <a:pt x="699" y="947"/>
                  </a:lnTo>
                  <a:lnTo>
                    <a:pt x="0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469659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9" y="0"/>
                  </a:moveTo>
                  <a:lnTo>
                    <a:pt x="1" y="248"/>
                  </a:lnTo>
                  <a:lnTo>
                    <a:pt x="697" y="946"/>
                  </a:lnTo>
                  <a:lnTo>
                    <a:pt x="1" y="1645"/>
                  </a:lnTo>
                  <a:lnTo>
                    <a:pt x="249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69659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7" y="947"/>
                  </a:lnTo>
                  <a:lnTo>
                    <a:pt x="1" y="1643"/>
                  </a:lnTo>
                  <a:lnTo>
                    <a:pt x="249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606712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60670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195602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332624" y="1569806"/>
              <a:ext cx="46703" cy="46752"/>
            </a:xfrm>
            <a:custGeom>
              <a:avLst/>
              <a:gdLst/>
              <a:ahLst/>
              <a:cxnLst/>
              <a:rect l="l" t="t" r="r" b="b"/>
              <a:pathLst>
                <a:path w="1891" h="1893" extrusionOk="0">
                  <a:moveTo>
                    <a:pt x="248" y="0"/>
                  </a:moveTo>
                  <a:lnTo>
                    <a:pt x="0" y="248"/>
                  </a:lnTo>
                  <a:lnTo>
                    <a:pt x="698" y="946"/>
                  </a:lnTo>
                  <a:lnTo>
                    <a:pt x="0" y="1645"/>
                  </a:lnTo>
                  <a:lnTo>
                    <a:pt x="248" y="1892"/>
                  </a:lnTo>
                  <a:lnTo>
                    <a:pt x="944" y="1194"/>
                  </a:lnTo>
                  <a:lnTo>
                    <a:pt x="1643" y="1892"/>
                  </a:lnTo>
                  <a:lnTo>
                    <a:pt x="1890" y="1645"/>
                  </a:lnTo>
                  <a:lnTo>
                    <a:pt x="1192" y="946"/>
                  </a:lnTo>
                  <a:lnTo>
                    <a:pt x="1890" y="248"/>
                  </a:lnTo>
                  <a:lnTo>
                    <a:pt x="1643" y="0"/>
                  </a:lnTo>
                  <a:lnTo>
                    <a:pt x="944" y="699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33262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8" y="947"/>
                  </a:lnTo>
                  <a:lnTo>
                    <a:pt x="0" y="1643"/>
                  </a:lnTo>
                  <a:lnTo>
                    <a:pt x="248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1291854" y="1703092"/>
              <a:ext cx="46703" cy="46703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246" y="1"/>
                  </a:moveTo>
                  <a:lnTo>
                    <a:pt x="0" y="248"/>
                  </a:lnTo>
                  <a:lnTo>
                    <a:pt x="697" y="947"/>
                  </a:lnTo>
                  <a:lnTo>
                    <a:pt x="0" y="1643"/>
                  </a:lnTo>
                  <a:lnTo>
                    <a:pt x="246" y="1891"/>
                  </a:lnTo>
                  <a:lnTo>
                    <a:pt x="944" y="1193"/>
                  </a:lnTo>
                  <a:lnTo>
                    <a:pt x="1643" y="1891"/>
                  </a:lnTo>
                  <a:lnTo>
                    <a:pt x="1890" y="1643"/>
                  </a:lnTo>
                  <a:lnTo>
                    <a:pt x="1192" y="947"/>
                  </a:lnTo>
                  <a:lnTo>
                    <a:pt x="1890" y="248"/>
                  </a:lnTo>
                  <a:lnTo>
                    <a:pt x="1643" y="1"/>
                  </a:lnTo>
                  <a:lnTo>
                    <a:pt x="944" y="699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1428908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1428870" y="1703092"/>
              <a:ext cx="46728" cy="46703"/>
            </a:xfrm>
            <a:custGeom>
              <a:avLst/>
              <a:gdLst/>
              <a:ahLst/>
              <a:cxnLst/>
              <a:rect l="l" t="t" r="r" b="b"/>
              <a:pathLst>
                <a:path w="1892" h="1891" extrusionOk="0">
                  <a:moveTo>
                    <a:pt x="247" y="1"/>
                  </a:moveTo>
                  <a:lnTo>
                    <a:pt x="1" y="248"/>
                  </a:lnTo>
                  <a:lnTo>
                    <a:pt x="699" y="947"/>
                  </a:lnTo>
                  <a:lnTo>
                    <a:pt x="1" y="1643"/>
                  </a:lnTo>
                  <a:lnTo>
                    <a:pt x="247" y="1891"/>
                  </a:lnTo>
                  <a:lnTo>
                    <a:pt x="945" y="1193"/>
                  </a:lnTo>
                  <a:lnTo>
                    <a:pt x="1643" y="1891"/>
                  </a:lnTo>
                  <a:lnTo>
                    <a:pt x="1891" y="1643"/>
                  </a:lnTo>
                  <a:lnTo>
                    <a:pt x="1193" y="947"/>
                  </a:lnTo>
                  <a:lnTo>
                    <a:pt x="1891" y="248"/>
                  </a:lnTo>
                  <a:lnTo>
                    <a:pt x="1643" y="1"/>
                  </a:lnTo>
                  <a:lnTo>
                    <a:pt x="945" y="69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1565961" y="1569806"/>
              <a:ext cx="46728" cy="46752"/>
            </a:xfrm>
            <a:custGeom>
              <a:avLst/>
              <a:gdLst/>
              <a:ahLst/>
              <a:cxnLst/>
              <a:rect l="l" t="t" r="r" b="b"/>
              <a:pathLst>
                <a:path w="1892" h="1893" extrusionOk="0">
                  <a:moveTo>
                    <a:pt x="247" y="0"/>
                  </a:moveTo>
                  <a:lnTo>
                    <a:pt x="1" y="248"/>
                  </a:lnTo>
                  <a:lnTo>
                    <a:pt x="699" y="946"/>
                  </a:lnTo>
                  <a:lnTo>
                    <a:pt x="1" y="1645"/>
                  </a:lnTo>
                  <a:lnTo>
                    <a:pt x="247" y="1892"/>
                  </a:lnTo>
                  <a:lnTo>
                    <a:pt x="945" y="1194"/>
                  </a:lnTo>
                  <a:lnTo>
                    <a:pt x="1643" y="1892"/>
                  </a:lnTo>
                  <a:lnTo>
                    <a:pt x="1891" y="1645"/>
                  </a:lnTo>
                  <a:lnTo>
                    <a:pt x="1193" y="946"/>
                  </a:lnTo>
                  <a:lnTo>
                    <a:pt x="1891" y="248"/>
                  </a:lnTo>
                  <a:lnTo>
                    <a:pt x="1643" y="0"/>
                  </a:lnTo>
                  <a:lnTo>
                    <a:pt x="945" y="699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9"/>
          <p:cNvGrpSpPr/>
          <p:nvPr/>
        </p:nvGrpSpPr>
        <p:grpSpPr>
          <a:xfrm flipH="1">
            <a:off x="9" y="-24201"/>
            <a:ext cx="1206206" cy="1129498"/>
            <a:chOff x="4724300" y="237925"/>
            <a:chExt cx="897475" cy="840400"/>
          </a:xfrm>
        </p:grpSpPr>
        <p:sp>
          <p:nvSpPr>
            <p:cNvPr id="556" name="Google Shape;556;p9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9"/>
          <p:cNvGrpSpPr/>
          <p:nvPr/>
        </p:nvGrpSpPr>
        <p:grpSpPr>
          <a:xfrm rot="10800000">
            <a:off x="8114950" y="4250613"/>
            <a:ext cx="627875" cy="627875"/>
            <a:chOff x="2231100" y="492175"/>
            <a:chExt cx="627875" cy="627875"/>
          </a:xfrm>
        </p:grpSpPr>
        <p:sp>
          <p:nvSpPr>
            <p:cNvPr id="567" name="Google Shape;567;p9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649675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7" y="1419"/>
                  </a:moveTo>
                  <a:cubicBezTo>
                    <a:pt x="4505" y="2965"/>
                    <a:pt x="5409" y="3869"/>
                    <a:pt x="6953" y="4187"/>
                  </a:cubicBezTo>
                  <a:cubicBezTo>
                    <a:pt x="5409" y="4503"/>
                    <a:pt x="4505" y="5408"/>
                    <a:pt x="4187" y="6953"/>
                  </a:cubicBezTo>
                  <a:cubicBezTo>
                    <a:pt x="3869" y="5409"/>
                    <a:pt x="2964" y="4505"/>
                    <a:pt x="1420" y="4187"/>
                  </a:cubicBezTo>
                  <a:cubicBezTo>
                    <a:pt x="2964" y="3869"/>
                    <a:pt x="3869" y="2965"/>
                    <a:pt x="4187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1" y="4055"/>
                  </a:cubicBezTo>
                  <a:lnTo>
                    <a:pt x="1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8" y="4317"/>
                    <a:pt x="8371" y="4317"/>
                  </a:cubicBezTo>
                  <a:lnTo>
                    <a:pt x="8371" y="4055"/>
                  </a:lnTo>
                  <a:cubicBezTo>
                    <a:pt x="5568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9"/>
          <p:cNvGrpSpPr/>
          <p:nvPr/>
        </p:nvGrpSpPr>
        <p:grpSpPr>
          <a:xfrm>
            <a:off x="4180599" y="4219135"/>
            <a:ext cx="782801" cy="741888"/>
            <a:chOff x="2361300" y="3287550"/>
            <a:chExt cx="1085415" cy="1028686"/>
          </a:xfrm>
        </p:grpSpPr>
        <p:sp>
          <p:nvSpPr>
            <p:cNvPr id="575" name="Google Shape;575;p9"/>
            <p:cNvSpPr/>
            <p:nvPr/>
          </p:nvSpPr>
          <p:spPr>
            <a:xfrm>
              <a:off x="3135598" y="3429988"/>
              <a:ext cx="171550" cy="275612"/>
            </a:xfrm>
            <a:custGeom>
              <a:avLst/>
              <a:gdLst/>
              <a:ahLst/>
              <a:cxnLst/>
              <a:rect l="l" t="t" r="r" b="b"/>
              <a:pathLst>
                <a:path w="14207" h="22825" extrusionOk="0">
                  <a:moveTo>
                    <a:pt x="13640" y="0"/>
                  </a:moveTo>
                  <a:cubicBezTo>
                    <a:pt x="13476" y="0"/>
                    <a:pt x="13316" y="77"/>
                    <a:pt x="13215" y="218"/>
                  </a:cubicBezTo>
                  <a:lnTo>
                    <a:pt x="80" y="18630"/>
                  </a:lnTo>
                  <a:cubicBezTo>
                    <a:pt x="44" y="18682"/>
                    <a:pt x="17" y="18740"/>
                    <a:pt x="0" y="18800"/>
                  </a:cubicBezTo>
                  <a:lnTo>
                    <a:pt x="982" y="19158"/>
                  </a:lnTo>
                  <a:lnTo>
                    <a:pt x="12408" y="3142"/>
                  </a:lnTo>
                  <a:lnTo>
                    <a:pt x="8196" y="19073"/>
                  </a:lnTo>
                  <a:lnTo>
                    <a:pt x="5941" y="22374"/>
                  </a:lnTo>
                  <a:cubicBezTo>
                    <a:pt x="6172" y="22463"/>
                    <a:pt x="6205" y="22513"/>
                    <a:pt x="6433" y="22608"/>
                  </a:cubicBezTo>
                  <a:cubicBezTo>
                    <a:pt x="6533" y="22650"/>
                    <a:pt x="6697" y="22779"/>
                    <a:pt x="6797" y="22825"/>
                  </a:cubicBezTo>
                  <a:lnTo>
                    <a:pt x="9099" y="19601"/>
                  </a:lnTo>
                  <a:cubicBezTo>
                    <a:pt x="9135" y="19550"/>
                    <a:pt x="9162" y="19492"/>
                    <a:pt x="9179" y="19432"/>
                  </a:cubicBezTo>
                  <a:lnTo>
                    <a:pt x="14142" y="654"/>
                  </a:lnTo>
                  <a:cubicBezTo>
                    <a:pt x="14207" y="410"/>
                    <a:pt x="14088" y="157"/>
                    <a:pt x="13860" y="49"/>
                  </a:cubicBezTo>
                  <a:cubicBezTo>
                    <a:pt x="13790" y="16"/>
                    <a:pt x="13714" y="0"/>
                    <a:pt x="13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2361300" y="3555691"/>
              <a:ext cx="371681" cy="352892"/>
            </a:xfrm>
            <a:custGeom>
              <a:avLst/>
              <a:gdLst/>
              <a:ahLst/>
              <a:cxnLst/>
              <a:rect l="l" t="t" r="r" b="b"/>
              <a:pathLst>
                <a:path w="30781" h="29225" extrusionOk="0">
                  <a:moveTo>
                    <a:pt x="5866" y="1285"/>
                  </a:moveTo>
                  <a:lnTo>
                    <a:pt x="29607" y="13750"/>
                  </a:lnTo>
                  <a:lnTo>
                    <a:pt x="19007" y="27941"/>
                  </a:lnTo>
                  <a:lnTo>
                    <a:pt x="1173" y="19030"/>
                  </a:lnTo>
                  <a:lnTo>
                    <a:pt x="5866" y="1285"/>
                  </a:lnTo>
                  <a:close/>
                  <a:moveTo>
                    <a:pt x="5531" y="0"/>
                  </a:moveTo>
                  <a:cubicBezTo>
                    <a:pt x="5460" y="0"/>
                    <a:pt x="5388" y="15"/>
                    <a:pt x="5320" y="45"/>
                  </a:cubicBezTo>
                  <a:cubicBezTo>
                    <a:pt x="5176" y="108"/>
                    <a:pt x="5067" y="234"/>
                    <a:pt x="5027" y="388"/>
                  </a:cubicBezTo>
                  <a:lnTo>
                    <a:pt x="62" y="19164"/>
                  </a:lnTo>
                  <a:cubicBezTo>
                    <a:pt x="0" y="19399"/>
                    <a:pt x="108" y="19645"/>
                    <a:pt x="323" y="19758"/>
                  </a:cubicBezTo>
                  <a:lnTo>
                    <a:pt x="19101" y="29165"/>
                  </a:lnTo>
                  <a:cubicBezTo>
                    <a:pt x="19176" y="29204"/>
                    <a:pt x="19259" y="29224"/>
                    <a:pt x="19342" y="29224"/>
                  </a:cubicBezTo>
                  <a:cubicBezTo>
                    <a:pt x="19413" y="29224"/>
                    <a:pt x="19485" y="29209"/>
                    <a:pt x="19552" y="29180"/>
                  </a:cubicBezTo>
                  <a:cubicBezTo>
                    <a:pt x="19696" y="29117"/>
                    <a:pt x="19805" y="28990"/>
                    <a:pt x="19846" y="28838"/>
                  </a:cubicBezTo>
                  <a:lnTo>
                    <a:pt x="30719" y="13614"/>
                  </a:lnTo>
                  <a:cubicBezTo>
                    <a:pt x="30781" y="13379"/>
                    <a:pt x="30673" y="13133"/>
                    <a:pt x="30458" y="13020"/>
                  </a:cubicBezTo>
                  <a:lnTo>
                    <a:pt x="5772" y="59"/>
                  </a:lnTo>
                  <a:cubicBezTo>
                    <a:pt x="5697" y="20"/>
                    <a:pt x="5614" y="0"/>
                    <a:pt x="5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2930628" y="3854633"/>
              <a:ext cx="371765" cy="395818"/>
            </a:xfrm>
            <a:custGeom>
              <a:avLst/>
              <a:gdLst/>
              <a:ahLst/>
              <a:cxnLst/>
              <a:rect l="l" t="t" r="r" b="b"/>
              <a:pathLst>
                <a:path w="30788" h="32780" extrusionOk="0">
                  <a:moveTo>
                    <a:pt x="5866" y="1285"/>
                  </a:moveTo>
                  <a:lnTo>
                    <a:pt x="29614" y="13748"/>
                  </a:lnTo>
                  <a:lnTo>
                    <a:pt x="24920" y="31495"/>
                  </a:lnTo>
                  <a:lnTo>
                    <a:pt x="1175" y="19028"/>
                  </a:lnTo>
                  <a:lnTo>
                    <a:pt x="5866" y="1285"/>
                  </a:lnTo>
                  <a:close/>
                  <a:moveTo>
                    <a:pt x="5530" y="0"/>
                  </a:moveTo>
                  <a:cubicBezTo>
                    <a:pt x="5459" y="0"/>
                    <a:pt x="5388" y="15"/>
                    <a:pt x="5321" y="45"/>
                  </a:cubicBezTo>
                  <a:cubicBezTo>
                    <a:pt x="5175" y="108"/>
                    <a:pt x="5068" y="234"/>
                    <a:pt x="5027" y="387"/>
                  </a:cubicBezTo>
                  <a:lnTo>
                    <a:pt x="63" y="19163"/>
                  </a:lnTo>
                  <a:cubicBezTo>
                    <a:pt x="1" y="19399"/>
                    <a:pt x="108" y="19644"/>
                    <a:pt x="324" y="19757"/>
                  </a:cubicBezTo>
                  <a:lnTo>
                    <a:pt x="25013" y="32720"/>
                  </a:lnTo>
                  <a:cubicBezTo>
                    <a:pt x="25088" y="32759"/>
                    <a:pt x="25172" y="32779"/>
                    <a:pt x="25255" y="32779"/>
                  </a:cubicBezTo>
                  <a:cubicBezTo>
                    <a:pt x="25326" y="32779"/>
                    <a:pt x="25398" y="32764"/>
                    <a:pt x="25465" y="32735"/>
                  </a:cubicBezTo>
                  <a:cubicBezTo>
                    <a:pt x="25611" y="32671"/>
                    <a:pt x="25718" y="32545"/>
                    <a:pt x="25759" y="32393"/>
                  </a:cubicBezTo>
                  <a:lnTo>
                    <a:pt x="30726" y="13614"/>
                  </a:lnTo>
                  <a:cubicBezTo>
                    <a:pt x="30788" y="13378"/>
                    <a:pt x="30679" y="13133"/>
                    <a:pt x="30463" y="13020"/>
                  </a:cubicBezTo>
                  <a:lnTo>
                    <a:pt x="5772" y="59"/>
                  </a:lnTo>
                  <a:cubicBezTo>
                    <a:pt x="5696" y="20"/>
                    <a:pt x="5613" y="0"/>
                    <a:pt x="5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228713" y="3808787"/>
              <a:ext cx="218002" cy="441667"/>
            </a:xfrm>
            <a:custGeom>
              <a:avLst/>
              <a:gdLst/>
              <a:ahLst/>
              <a:cxnLst/>
              <a:rect l="l" t="t" r="r" b="b"/>
              <a:pathLst>
                <a:path w="18054" h="36577" extrusionOk="0">
                  <a:moveTo>
                    <a:pt x="16254" y="3143"/>
                  </a:moveTo>
                  <a:lnTo>
                    <a:pt x="12044" y="19071"/>
                  </a:lnTo>
                  <a:lnTo>
                    <a:pt x="1799" y="33433"/>
                  </a:lnTo>
                  <a:lnTo>
                    <a:pt x="6012" y="17502"/>
                  </a:lnTo>
                  <a:lnTo>
                    <a:pt x="16254" y="3143"/>
                  </a:lnTo>
                  <a:close/>
                  <a:moveTo>
                    <a:pt x="17487" y="0"/>
                  </a:moveTo>
                  <a:cubicBezTo>
                    <a:pt x="17323" y="0"/>
                    <a:pt x="17163" y="78"/>
                    <a:pt x="17062" y="219"/>
                  </a:cubicBezTo>
                  <a:lnTo>
                    <a:pt x="5110" y="16976"/>
                  </a:lnTo>
                  <a:cubicBezTo>
                    <a:pt x="5074" y="17027"/>
                    <a:pt x="5047" y="17084"/>
                    <a:pt x="5031" y="17144"/>
                  </a:cubicBezTo>
                  <a:lnTo>
                    <a:pt x="65" y="35923"/>
                  </a:lnTo>
                  <a:cubicBezTo>
                    <a:pt x="0" y="36167"/>
                    <a:pt x="119" y="36420"/>
                    <a:pt x="346" y="36528"/>
                  </a:cubicBezTo>
                  <a:cubicBezTo>
                    <a:pt x="418" y="36560"/>
                    <a:pt x="493" y="36576"/>
                    <a:pt x="567" y="36576"/>
                  </a:cubicBezTo>
                  <a:cubicBezTo>
                    <a:pt x="731" y="36576"/>
                    <a:pt x="892" y="36499"/>
                    <a:pt x="991" y="36358"/>
                  </a:cubicBezTo>
                  <a:lnTo>
                    <a:pt x="12946" y="19598"/>
                  </a:lnTo>
                  <a:cubicBezTo>
                    <a:pt x="12982" y="19548"/>
                    <a:pt x="13009" y="19490"/>
                    <a:pt x="13025" y="19429"/>
                  </a:cubicBezTo>
                  <a:lnTo>
                    <a:pt x="17989" y="654"/>
                  </a:lnTo>
                  <a:cubicBezTo>
                    <a:pt x="18053" y="411"/>
                    <a:pt x="17935" y="157"/>
                    <a:pt x="17707" y="50"/>
                  </a:cubicBezTo>
                  <a:cubicBezTo>
                    <a:pt x="17636" y="16"/>
                    <a:pt x="17561" y="0"/>
                    <a:pt x="17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772060" y="3854621"/>
              <a:ext cx="232214" cy="461615"/>
            </a:xfrm>
            <a:custGeom>
              <a:avLst/>
              <a:gdLst/>
              <a:ahLst/>
              <a:cxnLst/>
              <a:rect l="l" t="t" r="r" b="b"/>
              <a:pathLst>
                <a:path w="19231" h="38229" extrusionOk="0">
                  <a:moveTo>
                    <a:pt x="17432" y="3144"/>
                  </a:moveTo>
                  <a:lnTo>
                    <a:pt x="13220" y="19072"/>
                  </a:lnTo>
                  <a:lnTo>
                    <a:pt x="1800" y="35085"/>
                  </a:lnTo>
                  <a:lnTo>
                    <a:pt x="6010" y="19156"/>
                  </a:lnTo>
                  <a:lnTo>
                    <a:pt x="17432" y="3144"/>
                  </a:lnTo>
                  <a:close/>
                  <a:moveTo>
                    <a:pt x="18663" y="1"/>
                  </a:moveTo>
                  <a:cubicBezTo>
                    <a:pt x="18499" y="1"/>
                    <a:pt x="18339" y="78"/>
                    <a:pt x="18240" y="219"/>
                  </a:cubicBezTo>
                  <a:lnTo>
                    <a:pt x="5108" y="18629"/>
                  </a:lnTo>
                  <a:cubicBezTo>
                    <a:pt x="5072" y="18680"/>
                    <a:pt x="5045" y="18738"/>
                    <a:pt x="5029" y="18799"/>
                  </a:cubicBezTo>
                  <a:lnTo>
                    <a:pt x="65" y="37574"/>
                  </a:lnTo>
                  <a:cubicBezTo>
                    <a:pt x="1" y="37818"/>
                    <a:pt x="119" y="38072"/>
                    <a:pt x="347" y="38179"/>
                  </a:cubicBezTo>
                  <a:cubicBezTo>
                    <a:pt x="418" y="38212"/>
                    <a:pt x="494" y="38228"/>
                    <a:pt x="568" y="38228"/>
                  </a:cubicBezTo>
                  <a:cubicBezTo>
                    <a:pt x="732" y="38228"/>
                    <a:pt x="891" y="38150"/>
                    <a:pt x="992" y="38010"/>
                  </a:cubicBezTo>
                  <a:lnTo>
                    <a:pt x="14122" y="19599"/>
                  </a:lnTo>
                  <a:cubicBezTo>
                    <a:pt x="14158" y="19548"/>
                    <a:pt x="14185" y="19491"/>
                    <a:pt x="14201" y="19431"/>
                  </a:cubicBezTo>
                  <a:lnTo>
                    <a:pt x="19166" y="654"/>
                  </a:lnTo>
                  <a:cubicBezTo>
                    <a:pt x="19231" y="412"/>
                    <a:pt x="19111" y="157"/>
                    <a:pt x="18885" y="51"/>
                  </a:cubicBezTo>
                  <a:cubicBezTo>
                    <a:pt x="18814" y="17"/>
                    <a:pt x="18738" y="1"/>
                    <a:pt x="18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500780" y="3934515"/>
              <a:ext cx="344922" cy="381715"/>
            </a:xfrm>
            <a:custGeom>
              <a:avLst/>
              <a:gdLst/>
              <a:ahLst/>
              <a:cxnLst/>
              <a:rect l="l" t="t" r="r" b="b"/>
              <a:pathLst>
                <a:path w="28565" h="31612" extrusionOk="0">
                  <a:moveTo>
                    <a:pt x="5870" y="1286"/>
                  </a:moveTo>
                  <a:lnTo>
                    <a:pt x="27392" y="12582"/>
                  </a:lnTo>
                  <a:lnTo>
                    <a:pt x="22700" y="30327"/>
                  </a:lnTo>
                  <a:lnTo>
                    <a:pt x="1174" y="19026"/>
                  </a:lnTo>
                  <a:lnTo>
                    <a:pt x="5870" y="1286"/>
                  </a:lnTo>
                  <a:close/>
                  <a:moveTo>
                    <a:pt x="5532" y="1"/>
                  </a:moveTo>
                  <a:cubicBezTo>
                    <a:pt x="5462" y="1"/>
                    <a:pt x="5390" y="15"/>
                    <a:pt x="5323" y="44"/>
                  </a:cubicBezTo>
                  <a:cubicBezTo>
                    <a:pt x="5179" y="109"/>
                    <a:pt x="5071" y="235"/>
                    <a:pt x="5031" y="388"/>
                  </a:cubicBezTo>
                  <a:lnTo>
                    <a:pt x="62" y="19161"/>
                  </a:lnTo>
                  <a:cubicBezTo>
                    <a:pt x="0" y="19397"/>
                    <a:pt x="109" y="19643"/>
                    <a:pt x="323" y="19755"/>
                  </a:cubicBezTo>
                  <a:lnTo>
                    <a:pt x="22795" y="31551"/>
                  </a:lnTo>
                  <a:cubicBezTo>
                    <a:pt x="22870" y="31591"/>
                    <a:pt x="22954" y="31611"/>
                    <a:pt x="23036" y="31611"/>
                  </a:cubicBezTo>
                  <a:lnTo>
                    <a:pt x="23037" y="31611"/>
                  </a:lnTo>
                  <a:cubicBezTo>
                    <a:pt x="23107" y="31611"/>
                    <a:pt x="23178" y="31597"/>
                    <a:pt x="23246" y="31567"/>
                  </a:cubicBezTo>
                  <a:cubicBezTo>
                    <a:pt x="23391" y="31502"/>
                    <a:pt x="23499" y="31377"/>
                    <a:pt x="23539" y="31224"/>
                  </a:cubicBezTo>
                  <a:lnTo>
                    <a:pt x="28503" y="12447"/>
                  </a:lnTo>
                  <a:cubicBezTo>
                    <a:pt x="28565" y="12213"/>
                    <a:pt x="28457" y="11967"/>
                    <a:pt x="28241" y="11853"/>
                  </a:cubicBezTo>
                  <a:lnTo>
                    <a:pt x="5776" y="60"/>
                  </a:lnTo>
                  <a:cubicBezTo>
                    <a:pt x="5700" y="21"/>
                    <a:pt x="5616" y="1"/>
                    <a:pt x="5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421538" y="3287550"/>
              <a:ext cx="1024914" cy="802009"/>
            </a:xfrm>
            <a:custGeom>
              <a:avLst/>
              <a:gdLst/>
              <a:ahLst/>
              <a:cxnLst/>
              <a:rect l="l" t="t" r="r" b="b"/>
              <a:pathLst>
                <a:path w="84879" h="66419" extrusionOk="0">
                  <a:moveTo>
                    <a:pt x="50474" y="1194"/>
                  </a:moveTo>
                  <a:lnTo>
                    <a:pt x="72015" y="12500"/>
                  </a:lnTo>
                  <a:lnTo>
                    <a:pt x="59225" y="30426"/>
                  </a:lnTo>
                  <a:cubicBezTo>
                    <a:pt x="59138" y="30549"/>
                    <a:pt x="59108" y="30702"/>
                    <a:pt x="59142" y="30849"/>
                  </a:cubicBezTo>
                  <a:cubicBezTo>
                    <a:pt x="59177" y="30996"/>
                    <a:pt x="59274" y="31120"/>
                    <a:pt x="59407" y="31190"/>
                  </a:cubicBezTo>
                  <a:lnTo>
                    <a:pt x="59983" y="31491"/>
                  </a:lnTo>
                  <a:lnTo>
                    <a:pt x="60001" y="31501"/>
                  </a:lnTo>
                  <a:lnTo>
                    <a:pt x="83568" y="43874"/>
                  </a:lnTo>
                  <a:lnTo>
                    <a:pt x="72226" y="59776"/>
                  </a:lnTo>
                  <a:lnTo>
                    <a:pt x="47936" y="47026"/>
                  </a:lnTo>
                  <a:cubicBezTo>
                    <a:pt x="47858" y="46986"/>
                    <a:pt x="47775" y="46967"/>
                    <a:pt x="47693" y="46967"/>
                  </a:cubicBezTo>
                  <a:cubicBezTo>
                    <a:pt x="47530" y="46967"/>
                    <a:pt x="47371" y="47044"/>
                    <a:pt x="47271" y="47185"/>
                  </a:cubicBezTo>
                  <a:lnTo>
                    <a:pt x="34403" y="65226"/>
                  </a:lnTo>
                  <a:lnTo>
                    <a:pt x="12866" y="53921"/>
                  </a:lnTo>
                  <a:lnTo>
                    <a:pt x="25651" y="35991"/>
                  </a:lnTo>
                  <a:cubicBezTo>
                    <a:pt x="25738" y="35869"/>
                    <a:pt x="25768" y="35715"/>
                    <a:pt x="25733" y="35569"/>
                  </a:cubicBezTo>
                  <a:cubicBezTo>
                    <a:pt x="25698" y="35423"/>
                    <a:pt x="25602" y="35299"/>
                    <a:pt x="25469" y="35229"/>
                  </a:cubicBezTo>
                  <a:lnTo>
                    <a:pt x="1310" y="22545"/>
                  </a:lnTo>
                  <a:lnTo>
                    <a:pt x="12654" y="6645"/>
                  </a:lnTo>
                  <a:lnTo>
                    <a:pt x="36939" y="19393"/>
                  </a:lnTo>
                  <a:cubicBezTo>
                    <a:pt x="37015" y="19433"/>
                    <a:pt x="37098" y="19452"/>
                    <a:pt x="37180" y="19452"/>
                  </a:cubicBezTo>
                  <a:cubicBezTo>
                    <a:pt x="37344" y="19452"/>
                    <a:pt x="37504" y="19376"/>
                    <a:pt x="37604" y="19235"/>
                  </a:cubicBezTo>
                  <a:lnTo>
                    <a:pt x="50474" y="1194"/>
                  </a:lnTo>
                  <a:close/>
                  <a:moveTo>
                    <a:pt x="50313" y="1"/>
                  </a:moveTo>
                  <a:cubicBezTo>
                    <a:pt x="50150" y="1"/>
                    <a:pt x="49991" y="79"/>
                    <a:pt x="49890" y="220"/>
                  </a:cubicBezTo>
                  <a:lnTo>
                    <a:pt x="37021" y="18260"/>
                  </a:lnTo>
                  <a:lnTo>
                    <a:pt x="12735" y="5512"/>
                  </a:lnTo>
                  <a:cubicBezTo>
                    <a:pt x="12658" y="5472"/>
                    <a:pt x="12575" y="5453"/>
                    <a:pt x="12493" y="5453"/>
                  </a:cubicBezTo>
                  <a:cubicBezTo>
                    <a:pt x="12329" y="5453"/>
                    <a:pt x="12170" y="5530"/>
                    <a:pt x="12069" y="5671"/>
                  </a:cubicBezTo>
                  <a:lnTo>
                    <a:pt x="117" y="22426"/>
                  </a:lnTo>
                  <a:cubicBezTo>
                    <a:pt x="30" y="22549"/>
                    <a:pt x="0" y="22704"/>
                    <a:pt x="35" y="22849"/>
                  </a:cubicBezTo>
                  <a:cubicBezTo>
                    <a:pt x="70" y="22996"/>
                    <a:pt x="166" y="23120"/>
                    <a:pt x="299" y="23190"/>
                  </a:cubicBezTo>
                  <a:lnTo>
                    <a:pt x="24458" y="35873"/>
                  </a:lnTo>
                  <a:lnTo>
                    <a:pt x="11672" y="53802"/>
                  </a:lnTo>
                  <a:cubicBezTo>
                    <a:pt x="11585" y="53925"/>
                    <a:pt x="11555" y="54078"/>
                    <a:pt x="11590" y="54225"/>
                  </a:cubicBezTo>
                  <a:cubicBezTo>
                    <a:pt x="11625" y="54370"/>
                    <a:pt x="11721" y="54494"/>
                    <a:pt x="11854" y="54564"/>
                  </a:cubicBezTo>
                  <a:lnTo>
                    <a:pt x="34321" y="66357"/>
                  </a:lnTo>
                  <a:cubicBezTo>
                    <a:pt x="34398" y="66398"/>
                    <a:pt x="34481" y="66418"/>
                    <a:pt x="34562" y="66418"/>
                  </a:cubicBezTo>
                  <a:cubicBezTo>
                    <a:pt x="34726" y="66418"/>
                    <a:pt x="34885" y="66340"/>
                    <a:pt x="34986" y="66200"/>
                  </a:cubicBezTo>
                  <a:lnTo>
                    <a:pt x="47854" y="48159"/>
                  </a:lnTo>
                  <a:lnTo>
                    <a:pt x="72145" y="60908"/>
                  </a:lnTo>
                  <a:cubicBezTo>
                    <a:pt x="72222" y="60948"/>
                    <a:pt x="72305" y="60967"/>
                    <a:pt x="72386" y="60967"/>
                  </a:cubicBezTo>
                  <a:cubicBezTo>
                    <a:pt x="72550" y="60967"/>
                    <a:pt x="72709" y="60891"/>
                    <a:pt x="72811" y="60749"/>
                  </a:cubicBezTo>
                  <a:lnTo>
                    <a:pt x="84761" y="43993"/>
                  </a:lnTo>
                  <a:cubicBezTo>
                    <a:pt x="84849" y="43870"/>
                    <a:pt x="84878" y="43717"/>
                    <a:pt x="84845" y="43570"/>
                  </a:cubicBezTo>
                  <a:cubicBezTo>
                    <a:pt x="84810" y="43424"/>
                    <a:pt x="84713" y="43300"/>
                    <a:pt x="84579" y="43230"/>
                  </a:cubicBezTo>
                  <a:lnTo>
                    <a:pt x="60556" y="30617"/>
                  </a:lnTo>
                  <a:lnTo>
                    <a:pt x="60418" y="30545"/>
                  </a:lnTo>
                  <a:lnTo>
                    <a:pt x="73208" y="12618"/>
                  </a:lnTo>
                  <a:cubicBezTo>
                    <a:pt x="73295" y="12495"/>
                    <a:pt x="73325" y="12342"/>
                    <a:pt x="73291" y="12195"/>
                  </a:cubicBezTo>
                  <a:cubicBezTo>
                    <a:pt x="73256" y="12048"/>
                    <a:pt x="73159" y="11925"/>
                    <a:pt x="73026" y="11855"/>
                  </a:cubicBezTo>
                  <a:lnTo>
                    <a:pt x="50556" y="61"/>
                  </a:lnTo>
                  <a:cubicBezTo>
                    <a:pt x="50478" y="20"/>
                    <a:pt x="50395" y="1"/>
                    <a:pt x="50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3151028" y="3656340"/>
              <a:ext cx="1666" cy="89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0" y="1"/>
                  </a:moveTo>
                  <a:lnTo>
                    <a:pt x="138" y="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3145776" y="3667774"/>
              <a:ext cx="217" cy="121"/>
            </a:xfrm>
            <a:custGeom>
              <a:avLst/>
              <a:gdLst/>
              <a:ahLst/>
              <a:cxnLst/>
              <a:rect l="l" t="t" r="r" b="b"/>
              <a:pathLst>
                <a:path w="18" h="10" extrusionOk="0">
                  <a:moveTo>
                    <a:pt x="18" y="1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87" name="Google Shape;587;p10"/>
          <p:cNvGrpSpPr/>
          <p:nvPr/>
        </p:nvGrpSpPr>
        <p:grpSpPr>
          <a:xfrm rot="10800000" flipH="1">
            <a:off x="8001009" y="4242999"/>
            <a:ext cx="1206206" cy="1129498"/>
            <a:chOff x="4724300" y="237925"/>
            <a:chExt cx="897475" cy="840400"/>
          </a:xfrm>
        </p:grpSpPr>
        <p:sp>
          <p:nvSpPr>
            <p:cNvPr id="588" name="Google Shape;588;p10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0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0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0"/>
          <p:cNvGrpSpPr/>
          <p:nvPr/>
        </p:nvGrpSpPr>
        <p:grpSpPr>
          <a:xfrm flipH="1">
            <a:off x="-304791" y="-100401"/>
            <a:ext cx="1206206" cy="1129498"/>
            <a:chOff x="4724300" y="237925"/>
            <a:chExt cx="897475" cy="840400"/>
          </a:xfrm>
        </p:grpSpPr>
        <p:sp>
          <p:nvSpPr>
            <p:cNvPr id="599" name="Google Shape;599;p10"/>
            <p:cNvSpPr/>
            <p:nvPr/>
          </p:nvSpPr>
          <p:spPr>
            <a:xfrm>
              <a:off x="5587600" y="855025"/>
              <a:ext cx="34175" cy="223300"/>
            </a:xfrm>
            <a:custGeom>
              <a:avLst/>
              <a:gdLst/>
              <a:ahLst/>
              <a:cxnLst/>
              <a:rect l="l" t="t" r="r" b="b"/>
              <a:pathLst>
                <a:path w="1367" h="8932" extrusionOk="0">
                  <a:moveTo>
                    <a:pt x="585" y="1"/>
                  </a:moveTo>
                  <a:lnTo>
                    <a:pt x="0" y="8881"/>
                  </a:lnTo>
                  <a:lnTo>
                    <a:pt x="781" y="8932"/>
                  </a:lnTo>
                  <a:lnTo>
                    <a:pt x="1367" y="53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5447350" y="838850"/>
              <a:ext cx="66675" cy="221550"/>
            </a:xfrm>
            <a:custGeom>
              <a:avLst/>
              <a:gdLst/>
              <a:ahLst/>
              <a:cxnLst/>
              <a:rect l="l" t="t" r="r" b="b"/>
              <a:pathLst>
                <a:path w="2667" h="8862" extrusionOk="0">
                  <a:moveTo>
                    <a:pt x="1901" y="1"/>
                  </a:moveTo>
                  <a:lnTo>
                    <a:pt x="1" y="8695"/>
                  </a:lnTo>
                  <a:lnTo>
                    <a:pt x="766" y="8862"/>
                  </a:lnTo>
                  <a:lnTo>
                    <a:pt x="2666" y="16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5312300" y="806075"/>
              <a:ext cx="97875" cy="214750"/>
            </a:xfrm>
            <a:custGeom>
              <a:avLst/>
              <a:gdLst/>
              <a:ahLst/>
              <a:cxnLst/>
              <a:rect l="l" t="t" r="r" b="b"/>
              <a:pathLst>
                <a:path w="3915" h="8590" extrusionOk="0">
                  <a:moveTo>
                    <a:pt x="3183" y="0"/>
                  </a:moveTo>
                  <a:lnTo>
                    <a:pt x="1" y="8308"/>
                  </a:lnTo>
                  <a:lnTo>
                    <a:pt x="731" y="8589"/>
                  </a:lnTo>
                  <a:lnTo>
                    <a:pt x="3915" y="28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5185000" y="758950"/>
              <a:ext cx="126875" cy="203150"/>
            </a:xfrm>
            <a:custGeom>
              <a:avLst/>
              <a:gdLst/>
              <a:ahLst/>
              <a:cxnLst/>
              <a:rect l="l" t="t" r="r" b="b"/>
              <a:pathLst>
                <a:path w="5075" h="8126" extrusionOk="0">
                  <a:moveTo>
                    <a:pt x="4392" y="1"/>
                  </a:moveTo>
                  <a:lnTo>
                    <a:pt x="0" y="7739"/>
                  </a:lnTo>
                  <a:lnTo>
                    <a:pt x="681" y="8125"/>
                  </a:lnTo>
                  <a:lnTo>
                    <a:pt x="5074" y="387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5068575" y="697475"/>
              <a:ext cx="152775" cy="187125"/>
            </a:xfrm>
            <a:custGeom>
              <a:avLst/>
              <a:gdLst/>
              <a:ahLst/>
              <a:cxnLst/>
              <a:rect l="l" t="t" r="r" b="b"/>
              <a:pathLst>
                <a:path w="6111" h="7485" extrusionOk="0">
                  <a:moveTo>
                    <a:pt x="5495" y="0"/>
                  </a:moveTo>
                  <a:lnTo>
                    <a:pt x="1" y="7001"/>
                  </a:lnTo>
                  <a:lnTo>
                    <a:pt x="618" y="7484"/>
                  </a:lnTo>
                  <a:lnTo>
                    <a:pt x="6111" y="484"/>
                  </a:lnTo>
                  <a:lnTo>
                    <a:pt x="5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0"/>
            <p:cNvSpPr/>
            <p:nvPr/>
          </p:nvSpPr>
          <p:spPr>
            <a:xfrm>
              <a:off x="4965150" y="623250"/>
              <a:ext cx="175250" cy="166950"/>
            </a:xfrm>
            <a:custGeom>
              <a:avLst/>
              <a:gdLst/>
              <a:ahLst/>
              <a:cxnLst/>
              <a:rect l="l" t="t" r="r" b="b"/>
              <a:pathLst>
                <a:path w="7010" h="6678" extrusionOk="0">
                  <a:moveTo>
                    <a:pt x="6472" y="1"/>
                  </a:moveTo>
                  <a:lnTo>
                    <a:pt x="0" y="6107"/>
                  </a:lnTo>
                  <a:lnTo>
                    <a:pt x="538" y="6677"/>
                  </a:lnTo>
                  <a:lnTo>
                    <a:pt x="7009" y="570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0"/>
            <p:cNvSpPr/>
            <p:nvPr/>
          </p:nvSpPr>
          <p:spPr>
            <a:xfrm>
              <a:off x="4876975" y="538650"/>
              <a:ext cx="193825" cy="143100"/>
            </a:xfrm>
            <a:custGeom>
              <a:avLst/>
              <a:gdLst/>
              <a:ahLst/>
              <a:cxnLst/>
              <a:rect l="l" t="t" r="r" b="b"/>
              <a:pathLst>
                <a:path w="7753" h="5724" extrusionOk="0">
                  <a:moveTo>
                    <a:pt x="7306" y="0"/>
                  </a:moveTo>
                  <a:lnTo>
                    <a:pt x="1" y="5080"/>
                  </a:lnTo>
                  <a:lnTo>
                    <a:pt x="448" y="5724"/>
                  </a:lnTo>
                  <a:lnTo>
                    <a:pt x="7753" y="643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4806875" y="444575"/>
              <a:ext cx="208200" cy="115950"/>
            </a:xfrm>
            <a:custGeom>
              <a:avLst/>
              <a:gdLst/>
              <a:ahLst/>
              <a:cxnLst/>
              <a:rect l="l" t="t" r="r" b="b"/>
              <a:pathLst>
                <a:path w="8328" h="4638" extrusionOk="0">
                  <a:moveTo>
                    <a:pt x="7981" y="1"/>
                  </a:moveTo>
                  <a:lnTo>
                    <a:pt x="0" y="3934"/>
                  </a:lnTo>
                  <a:lnTo>
                    <a:pt x="346" y="4638"/>
                  </a:lnTo>
                  <a:lnTo>
                    <a:pt x="8327" y="703"/>
                  </a:lnTo>
                  <a:lnTo>
                    <a:pt x="7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4754600" y="343750"/>
              <a:ext cx="217950" cy="86025"/>
            </a:xfrm>
            <a:custGeom>
              <a:avLst/>
              <a:gdLst/>
              <a:ahLst/>
              <a:cxnLst/>
              <a:rect l="l" t="t" r="r" b="b"/>
              <a:pathLst>
                <a:path w="8718" h="3441" extrusionOk="0">
                  <a:moveTo>
                    <a:pt x="8481" y="1"/>
                  </a:moveTo>
                  <a:lnTo>
                    <a:pt x="1" y="2694"/>
                  </a:lnTo>
                  <a:lnTo>
                    <a:pt x="238" y="3440"/>
                  </a:lnTo>
                  <a:lnTo>
                    <a:pt x="8718" y="747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4724300" y="237925"/>
              <a:ext cx="222800" cy="54175"/>
            </a:xfrm>
            <a:custGeom>
              <a:avLst/>
              <a:gdLst/>
              <a:ahLst/>
              <a:cxnLst/>
              <a:rect l="l" t="t" r="r" b="b"/>
              <a:pathLst>
                <a:path w="8912" h="2167" extrusionOk="0">
                  <a:moveTo>
                    <a:pt x="8788" y="1"/>
                  </a:moveTo>
                  <a:lnTo>
                    <a:pt x="1" y="1393"/>
                  </a:lnTo>
                  <a:lnTo>
                    <a:pt x="124" y="2167"/>
                  </a:lnTo>
                  <a:lnTo>
                    <a:pt x="8911" y="774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0"/>
          <p:cNvGrpSpPr/>
          <p:nvPr/>
        </p:nvGrpSpPr>
        <p:grpSpPr>
          <a:xfrm>
            <a:off x="8726100" y="316063"/>
            <a:ext cx="120500" cy="701375"/>
            <a:chOff x="1998150" y="1410575"/>
            <a:chExt cx="120500" cy="701375"/>
          </a:xfrm>
        </p:grpSpPr>
        <p:sp>
          <p:nvSpPr>
            <p:cNvPr id="610" name="Google Shape;610;p10"/>
            <p:cNvSpPr/>
            <p:nvPr/>
          </p:nvSpPr>
          <p:spPr>
            <a:xfrm>
              <a:off x="2093275" y="1410575"/>
              <a:ext cx="25375" cy="25325"/>
            </a:xfrm>
            <a:custGeom>
              <a:avLst/>
              <a:gdLst/>
              <a:ahLst/>
              <a:cxnLst/>
              <a:rect l="l" t="t" r="r" b="b"/>
              <a:pathLst>
                <a:path w="1015" h="1013" extrusionOk="0">
                  <a:moveTo>
                    <a:pt x="509" y="0"/>
                  </a:moveTo>
                  <a:cubicBezTo>
                    <a:pt x="229" y="0"/>
                    <a:pt x="1" y="226"/>
                    <a:pt x="1" y="506"/>
                  </a:cubicBezTo>
                  <a:cubicBezTo>
                    <a:pt x="1" y="785"/>
                    <a:pt x="228" y="1012"/>
                    <a:pt x="509" y="1012"/>
                  </a:cubicBezTo>
                  <a:cubicBezTo>
                    <a:pt x="788" y="1012"/>
                    <a:pt x="1014" y="785"/>
                    <a:pt x="1014" y="506"/>
                  </a:cubicBezTo>
                  <a:cubicBezTo>
                    <a:pt x="1014" y="226"/>
                    <a:pt x="787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2093275" y="15071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7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7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2093275" y="16037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2093275" y="170027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2093275" y="1796850"/>
              <a:ext cx="25375" cy="25375"/>
            </a:xfrm>
            <a:custGeom>
              <a:avLst/>
              <a:gdLst/>
              <a:ahLst/>
              <a:cxnLst/>
              <a:rect l="l" t="t" r="r" b="b"/>
              <a:pathLst>
                <a:path w="1015" h="1015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4"/>
                    <a:pt x="509" y="1014"/>
                  </a:cubicBezTo>
                  <a:cubicBezTo>
                    <a:pt x="788" y="1014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0"/>
            <p:cNvSpPr/>
            <p:nvPr/>
          </p:nvSpPr>
          <p:spPr>
            <a:xfrm>
              <a:off x="2093275" y="189345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0"/>
            <p:cNvSpPr/>
            <p:nvPr/>
          </p:nvSpPr>
          <p:spPr>
            <a:xfrm>
              <a:off x="2093275" y="1990025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7"/>
                    <a:pt x="1" y="506"/>
                  </a:cubicBezTo>
                  <a:cubicBezTo>
                    <a:pt x="1" y="786"/>
                    <a:pt x="228" y="1013"/>
                    <a:pt x="509" y="1013"/>
                  </a:cubicBezTo>
                  <a:cubicBezTo>
                    <a:pt x="788" y="1013"/>
                    <a:pt x="1014" y="786"/>
                    <a:pt x="1014" y="506"/>
                  </a:cubicBezTo>
                  <a:cubicBezTo>
                    <a:pt x="1014" y="227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>
              <a:off x="2093275" y="2086600"/>
              <a:ext cx="25375" cy="25350"/>
            </a:xfrm>
            <a:custGeom>
              <a:avLst/>
              <a:gdLst/>
              <a:ahLst/>
              <a:cxnLst/>
              <a:rect l="l" t="t" r="r" b="b"/>
              <a:pathLst>
                <a:path w="1015" h="1014" extrusionOk="0">
                  <a:moveTo>
                    <a:pt x="509" y="1"/>
                  </a:moveTo>
                  <a:cubicBezTo>
                    <a:pt x="229" y="1"/>
                    <a:pt x="1" y="228"/>
                    <a:pt x="1" y="508"/>
                  </a:cubicBezTo>
                  <a:cubicBezTo>
                    <a:pt x="1" y="787"/>
                    <a:pt x="228" y="1013"/>
                    <a:pt x="509" y="1013"/>
                  </a:cubicBezTo>
                  <a:cubicBezTo>
                    <a:pt x="788" y="1013"/>
                    <a:pt x="1014" y="787"/>
                    <a:pt x="1014" y="508"/>
                  </a:cubicBezTo>
                  <a:cubicBezTo>
                    <a:pt x="1014" y="228"/>
                    <a:pt x="787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0"/>
            <p:cNvSpPr/>
            <p:nvPr/>
          </p:nvSpPr>
          <p:spPr>
            <a:xfrm>
              <a:off x="1998150" y="1410575"/>
              <a:ext cx="25325" cy="25325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6" y="0"/>
                  </a:moveTo>
                  <a:cubicBezTo>
                    <a:pt x="226" y="0"/>
                    <a:pt x="0" y="226"/>
                    <a:pt x="0" y="506"/>
                  </a:cubicBezTo>
                  <a:cubicBezTo>
                    <a:pt x="0" y="785"/>
                    <a:pt x="226" y="1012"/>
                    <a:pt x="506" y="1012"/>
                  </a:cubicBezTo>
                  <a:cubicBezTo>
                    <a:pt x="785" y="1012"/>
                    <a:pt x="1012" y="785"/>
                    <a:pt x="1012" y="506"/>
                  </a:cubicBezTo>
                  <a:cubicBezTo>
                    <a:pt x="1012" y="226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0"/>
            <p:cNvSpPr/>
            <p:nvPr/>
          </p:nvSpPr>
          <p:spPr>
            <a:xfrm>
              <a:off x="1998150" y="15071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7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7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0"/>
            <p:cNvSpPr/>
            <p:nvPr/>
          </p:nvSpPr>
          <p:spPr>
            <a:xfrm>
              <a:off x="1998150" y="16037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1998150" y="170027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1998150" y="1796850"/>
              <a:ext cx="25325" cy="25375"/>
            </a:xfrm>
            <a:custGeom>
              <a:avLst/>
              <a:gdLst/>
              <a:ahLst/>
              <a:cxnLst/>
              <a:rect l="l" t="t" r="r" b="b"/>
              <a:pathLst>
                <a:path w="1013" h="1015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4"/>
                    <a:pt x="506" y="1014"/>
                  </a:cubicBezTo>
                  <a:cubicBezTo>
                    <a:pt x="785" y="1014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1998150" y="189345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0"/>
            <p:cNvSpPr/>
            <p:nvPr/>
          </p:nvSpPr>
          <p:spPr>
            <a:xfrm>
              <a:off x="1998150" y="1990025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7"/>
                    <a:pt x="0" y="506"/>
                  </a:cubicBezTo>
                  <a:cubicBezTo>
                    <a:pt x="0" y="786"/>
                    <a:pt x="226" y="1013"/>
                    <a:pt x="506" y="1013"/>
                  </a:cubicBezTo>
                  <a:cubicBezTo>
                    <a:pt x="785" y="1013"/>
                    <a:pt x="1012" y="786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0"/>
            <p:cNvSpPr/>
            <p:nvPr/>
          </p:nvSpPr>
          <p:spPr>
            <a:xfrm>
              <a:off x="1998150" y="2086600"/>
              <a:ext cx="25325" cy="25350"/>
            </a:xfrm>
            <a:custGeom>
              <a:avLst/>
              <a:gdLst/>
              <a:ahLst/>
              <a:cxnLst/>
              <a:rect l="l" t="t" r="r" b="b"/>
              <a:pathLst>
                <a:path w="1013" h="1014" extrusionOk="0">
                  <a:moveTo>
                    <a:pt x="506" y="1"/>
                  </a:moveTo>
                  <a:cubicBezTo>
                    <a:pt x="226" y="1"/>
                    <a:pt x="0" y="228"/>
                    <a:pt x="0" y="508"/>
                  </a:cubicBezTo>
                  <a:cubicBezTo>
                    <a:pt x="0" y="787"/>
                    <a:pt x="226" y="1013"/>
                    <a:pt x="506" y="1013"/>
                  </a:cubicBezTo>
                  <a:cubicBezTo>
                    <a:pt x="785" y="1013"/>
                    <a:pt x="1012" y="787"/>
                    <a:pt x="1012" y="508"/>
                  </a:cubicBezTo>
                  <a:cubicBezTo>
                    <a:pt x="1012" y="228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0"/>
          <p:cNvGrpSpPr/>
          <p:nvPr/>
        </p:nvGrpSpPr>
        <p:grpSpPr>
          <a:xfrm rot="-5400000">
            <a:off x="415188" y="4294550"/>
            <a:ext cx="627875" cy="627875"/>
            <a:chOff x="2231100" y="492175"/>
            <a:chExt cx="627875" cy="627875"/>
          </a:xfrm>
        </p:grpSpPr>
        <p:sp>
          <p:nvSpPr>
            <p:cNvPr id="627" name="Google Shape;627;p10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0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0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0"/>
            <p:cNvSpPr/>
            <p:nvPr/>
          </p:nvSpPr>
          <p:spPr>
            <a:xfrm>
              <a:off x="2649675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7" y="1419"/>
                  </a:moveTo>
                  <a:cubicBezTo>
                    <a:pt x="4505" y="2965"/>
                    <a:pt x="5409" y="3869"/>
                    <a:pt x="6953" y="4187"/>
                  </a:cubicBezTo>
                  <a:cubicBezTo>
                    <a:pt x="5409" y="4503"/>
                    <a:pt x="4505" y="5408"/>
                    <a:pt x="4187" y="6953"/>
                  </a:cubicBezTo>
                  <a:cubicBezTo>
                    <a:pt x="3869" y="5409"/>
                    <a:pt x="2964" y="4505"/>
                    <a:pt x="1420" y="4187"/>
                  </a:cubicBezTo>
                  <a:cubicBezTo>
                    <a:pt x="2964" y="3869"/>
                    <a:pt x="3869" y="2965"/>
                    <a:pt x="4187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1" y="4055"/>
                  </a:cubicBezTo>
                  <a:lnTo>
                    <a:pt x="1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8" y="4317"/>
                    <a:pt x="8371" y="4317"/>
                  </a:cubicBezTo>
                  <a:lnTo>
                    <a:pt x="8371" y="4055"/>
                  </a:lnTo>
                  <a:cubicBezTo>
                    <a:pt x="5568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0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0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0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5" r:id="rId15"/>
    <p:sldLayoutId id="214748366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4"/>
          <p:cNvSpPr txBox="1">
            <a:spLocks noGrp="1"/>
          </p:cNvSpPr>
          <p:nvPr>
            <p:ph type="ctrTitle"/>
          </p:nvPr>
        </p:nvSpPr>
        <p:spPr>
          <a:xfrm>
            <a:off x="841225" y="1411500"/>
            <a:ext cx="74616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419" dirty="0"/>
              <a:t>Aplicaciones de sensórica y circuitos Ópticos</a:t>
            </a:r>
            <a:endParaRPr dirty="0"/>
          </a:p>
        </p:txBody>
      </p:sp>
      <p:sp>
        <p:nvSpPr>
          <p:cNvPr id="1081" name="Google Shape;1081;p24"/>
          <p:cNvSpPr txBox="1">
            <a:spLocks noGrp="1"/>
          </p:cNvSpPr>
          <p:nvPr>
            <p:ph type="subTitle" idx="1"/>
          </p:nvPr>
        </p:nvSpPr>
        <p:spPr>
          <a:xfrm>
            <a:off x="2241550" y="3285000"/>
            <a:ext cx="46611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419" dirty="0"/>
              <a:t>Liliana M. Barbosa E.</a:t>
            </a:r>
          </a:p>
          <a:p>
            <a:r>
              <a:rPr lang="es-419" dirty="0"/>
              <a:t>Angee L. Ocampo R.</a:t>
            </a:r>
          </a:p>
        </p:txBody>
      </p:sp>
      <p:grpSp>
        <p:nvGrpSpPr>
          <p:cNvPr id="1082" name="Google Shape;1082;p24"/>
          <p:cNvGrpSpPr/>
          <p:nvPr/>
        </p:nvGrpSpPr>
        <p:grpSpPr>
          <a:xfrm rot="-5400000">
            <a:off x="324725" y="4258063"/>
            <a:ext cx="627875" cy="627875"/>
            <a:chOff x="2231100" y="492175"/>
            <a:chExt cx="627875" cy="627875"/>
          </a:xfrm>
        </p:grpSpPr>
        <p:sp>
          <p:nvSpPr>
            <p:cNvPr id="1083" name="Google Shape;1083;p24"/>
            <p:cNvSpPr/>
            <p:nvPr/>
          </p:nvSpPr>
          <p:spPr>
            <a:xfrm>
              <a:off x="2231100" y="910775"/>
              <a:ext cx="209325" cy="209275"/>
            </a:xfrm>
            <a:custGeom>
              <a:avLst/>
              <a:gdLst/>
              <a:ahLst/>
              <a:cxnLst/>
              <a:rect l="l" t="t" r="r" b="b"/>
              <a:pathLst>
                <a:path w="8373" h="8371" extrusionOk="0">
                  <a:moveTo>
                    <a:pt x="4186" y="1419"/>
                  </a:moveTo>
                  <a:cubicBezTo>
                    <a:pt x="4504" y="2963"/>
                    <a:pt x="5408" y="3867"/>
                    <a:pt x="6952" y="4185"/>
                  </a:cubicBezTo>
                  <a:cubicBezTo>
                    <a:pt x="5408" y="4503"/>
                    <a:pt x="4504" y="5407"/>
                    <a:pt x="4186" y="6951"/>
                  </a:cubicBezTo>
                  <a:cubicBezTo>
                    <a:pt x="3868" y="5407"/>
                    <a:pt x="2964" y="4504"/>
                    <a:pt x="1420" y="4186"/>
                  </a:cubicBezTo>
                  <a:cubicBezTo>
                    <a:pt x="2964" y="3867"/>
                    <a:pt x="3868" y="2963"/>
                    <a:pt x="4186" y="1419"/>
                  </a:cubicBezTo>
                  <a:close/>
                  <a:moveTo>
                    <a:pt x="4056" y="0"/>
                  </a:moveTo>
                  <a:cubicBezTo>
                    <a:pt x="4056" y="2805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1"/>
                  </a:cubicBezTo>
                  <a:lnTo>
                    <a:pt x="4317" y="8371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5"/>
                    <a:pt x="4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"/>
                  </a:moveTo>
                  <a:cubicBezTo>
                    <a:pt x="4186" y="2864"/>
                    <a:pt x="2865" y="4187"/>
                    <a:pt x="0" y="4187"/>
                  </a:cubicBezTo>
                  <a:cubicBezTo>
                    <a:pt x="2865" y="4187"/>
                    <a:pt x="4186" y="5508"/>
                    <a:pt x="4186" y="8372"/>
                  </a:cubicBezTo>
                  <a:cubicBezTo>
                    <a:pt x="4186" y="5508"/>
                    <a:pt x="5508" y="4187"/>
                    <a:pt x="8372" y="4187"/>
                  </a:cubicBezTo>
                  <a:cubicBezTo>
                    <a:pt x="5508" y="4187"/>
                    <a:pt x="4186" y="2864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2231100" y="7014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4"/>
                    <a:pt x="5408" y="3869"/>
                    <a:pt x="6952" y="4187"/>
                  </a:cubicBezTo>
                  <a:cubicBezTo>
                    <a:pt x="5408" y="4505"/>
                    <a:pt x="4504" y="5409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9"/>
                    <a:pt x="3868" y="2964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5"/>
                    <a:pt x="2805" y="4056"/>
                    <a:pt x="0" y="4056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2"/>
                  </a:cubicBezTo>
                  <a:lnTo>
                    <a:pt x="4317" y="8372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6"/>
                  </a:lnTo>
                  <a:cubicBezTo>
                    <a:pt x="5567" y="4056"/>
                    <a:pt x="4317" y="2805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2649675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7" y="1419"/>
                  </a:moveTo>
                  <a:cubicBezTo>
                    <a:pt x="4505" y="2965"/>
                    <a:pt x="5409" y="3869"/>
                    <a:pt x="6953" y="4187"/>
                  </a:cubicBezTo>
                  <a:cubicBezTo>
                    <a:pt x="5409" y="4503"/>
                    <a:pt x="4505" y="5408"/>
                    <a:pt x="4187" y="6953"/>
                  </a:cubicBezTo>
                  <a:cubicBezTo>
                    <a:pt x="3869" y="5409"/>
                    <a:pt x="2964" y="4505"/>
                    <a:pt x="1420" y="4187"/>
                  </a:cubicBezTo>
                  <a:cubicBezTo>
                    <a:pt x="2964" y="3869"/>
                    <a:pt x="3869" y="2965"/>
                    <a:pt x="4187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1" y="4055"/>
                  </a:cubicBezTo>
                  <a:lnTo>
                    <a:pt x="1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8" y="4317"/>
                    <a:pt x="8371" y="4317"/>
                  </a:cubicBezTo>
                  <a:lnTo>
                    <a:pt x="8371" y="4055"/>
                  </a:lnTo>
                  <a:cubicBezTo>
                    <a:pt x="5568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"/>
                  </a:moveTo>
                  <a:cubicBezTo>
                    <a:pt x="4186" y="2865"/>
                    <a:pt x="2863" y="4187"/>
                    <a:pt x="0" y="4187"/>
                  </a:cubicBezTo>
                  <a:cubicBezTo>
                    <a:pt x="2863" y="4187"/>
                    <a:pt x="4186" y="5508"/>
                    <a:pt x="4186" y="8373"/>
                  </a:cubicBezTo>
                  <a:cubicBezTo>
                    <a:pt x="4186" y="5508"/>
                    <a:pt x="5507" y="4187"/>
                    <a:pt x="8372" y="4187"/>
                  </a:cubicBezTo>
                  <a:cubicBezTo>
                    <a:pt x="5507" y="4187"/>
                    <a:pt x="4186" y="2865"/>
                    <a:pt x="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440400" y="492175"/>
              <a:ext cx="209300" cy="209325"/>
            </a:xfrm>
            <a:custGeom>
              <a:avLst/>
              <a:gdLst/>
              <a:ahLst/>
              <a:cxnLst/>
              <a:rect l="l" t="t" r="r" b="b"/>
              <a:pathLst>
                <a:path w="8372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5" y="1"/>
                  </a:moveTo>
                  <a:cubicBezTo>
                    <a:pt x="4055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5" y="5568"/>
                    <a:pt x="4055" y="8373"/>
                  </a:cubicBezTo>
                  <a:lnTo>
                    <a:pt x="4316" y="8373"/>
                  </a:lnTo>
                  <a:cubicBezTo>
                    <a:pt x="4316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6" y="2806"/>
                    <a:pt x="4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231100" y="492175"/>
              <a:ext cx="209325" cy="209325"/>
            </a:xfrm>
            <a:custGeom>
              <a:avLst/>
              <a:gdLst/>
              <a:ahLst/>
              <a:cxnLst/>
              <a:rect l="l" t="t" r="r" b="b"/>
              <a:pathLst>
                <a:path w="8373" h="8373" extrusionOk="0">
                  <a:moveTo>
                    <a:pt x="4186" y="1419"/>
                  </a:moveTo>
                  <a:cubicBezTo>
                    <a:pt x="4504" y="2963"/>
                    <a:pt x="5408" y="3868"/>
                    <a:pt x="6952" y="4186"/>
                  </a:cubicBezTo>
                  <a:cubicBezTo>
                    <a:pt x="5408" y="4505"/>
                    <a:pt x="4504" y="5408"/>
                    <a:pt x="4186" y="6953"/>
                  </a:cubicBezTo>
                  <a:cubicBezTo>
                    <a:pt x="3868" y="5409"/>
                    <a:pt x="2964" y="4505"/>
                    <a:pt x="1420" y="4187"/>
                  </a:cubicBezTo>
                  <a:cubicBezTo>
                    <a:pt x="2964" y="3868"/>
                    <a:pt x="3868" y="2965"/>
                    <a:pt x="4186" y="1419"/>
                  </a:cubicBezTo>
                  <a:close/>
                  <a:moveTo>
                    <a:pt x="4056" y="1"/>
                  </a:moveTo>
                  <a:cubicBezTo>
                    <a:pt x="4056" y="2806"/>
                    <a:pt x="2805" y="4055"/>
                    <a:pt x="0" y="4055"/>
                  </a:cubicBezTo>
                  <a:lnTo>
                    <a:pt x="0" y="4317"/>
                  </a:lnTo>
                  <a:cubicBezTo>
                    <a:pt x="2805" y="4317"/>
                    <a:pt x="4056" y="5568"/>
                    <a:pt x="4056" y="8373"/>
                  </a:cubicBezTo>
                  <a:lnTo>
                    <a:pt x="4317" y="8373"/>
                  </a:lnTo>
                  <a:cubicBezTo>
                    <a:pt x="4317" y="5568"/>
                    <a:pt x="5567" y="4317"/>
                    <a:pt x="8372" y="4317"/>
                  </a:cubicBezTo>
                  <a:lnTo>
                    <a:pt x="8372" y="4055"/>
                  </a:lnTo>
                  <a:cubicBezTo>
                    <a:pt x="5567" y="4055"/>
                    <a:pt x="4317" y="2806"/>
                    <a:pt x="4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24"/>
          <p:cNvGrpSpPr/>
          <p:nvPr/>
        </p:nvGrpSpPr>
        <p:grpSpPr>
          <a:xfrm>
            <a:off x="7194444" y="3836260"/>
            <a:ext cx="782801" cy="741888"/>
            <a:chOff x="2361300" y="3287550"/>
            <a:chExt cx="1085415" cy="1028686"/>
          </a:xfrm>
        </p:grpSpPr>
        <p:sp>
          <p:nvSpPr>
            <p:cNvPr id="1091" name="Google Shape;1091;p24"/>
            <p:cNvSpPr/>
            <p:nvPr/>
          </p:nvSpPr>
          <p:spPr>
            <a:xfrm>
              <a:off x="3135598" y="3429988"/>
              <a:ext cx="171550" cy="275612"/>
            </a:xfrm>
            <a:custGeom>
              <a:avLst/>
              <a:gdLst/>
              <a:ahLst/>
              <a:cxnLst/>
              <a:rect l="l" t="t" r="r" b="b"/>
              <a:pathLst>
                <a:path w="14207" h="22825" extrusionOk="0">
                  <a:moveTo>
                    <a:pt x="13640" y="0"/>
                  </a:moveTo>
                  <a:cubicBezTo>
                    <a:pt x="13476" y="0"/>
                    <a:pt x="13316" y="77"/>
                    <a:pt x="13215" y="218"/>
                  </a:cubicBezTo>
                  <a:lnTo>
                    <a:pt x="80" y="18630"/>
                  </a:lnTo>
                  <a:cubicBezTo>
                    <a:pt x="44" y="18682"/>
                    <a:pt x="17" y="18740"/>
                    <a:pt x="0" y="18800"/>
                  </a:cubicBezTo>
                  <a:lnTo>
                    <a:pt x="982" y="19158"/>
                  </a:lnTo>
                  <a:lnTo>
                    <a:pt x="12408" y="3142"/>
                  </a:lnTo>
                  <a:lnTo>
                    <a:pt x="8196" y="19073"/>
                  </a:lnTo>
                  <a:lnTo>
                    <a:pt x="5941" y="22374"/>
                  </a:lnTo>
                  <a:cubicBezTo>
                    <a:pt x="6172" y="22463"/>
                    <a:pt x="6205" y="22513"/>
                    <a:pt x="6433" y="22608"/>
                  </a:cubicBezTo>
                  <a:cubicBezTo>
                    <a:pt x="6533" y="22650"/>
                    <a:pt x="6697" y="22779"/>
                    <a:pt x="6797" y="22825"/>
                  </a:cubicBezTo>
                  <a:lnTo>
                    <a:pt x="9099" y="19601"/>
                  </a:lnTo>
                  <a:cubicBezTo>
                    <a:pt x="9135" y="19550"/>
                    <a:pt x="9162" y="19492"/>
                    <a:pt x="9179" y="19432"/>
                  </a:cubicBezTo>
                  <a:lnTo>
                    <a:pt x="14142" y="654"/>
                  </a:lnTo>
                  <a:cubicBezTo>
                    <a:pt x="14207" y="410"/>
                    <a:pt x="14088" y="157"/>
                    <a:pt x="13860" y="49"/>
                  </a:cubicBezTo>
                  <a:cubicBezTo>
                    <a:pt x="13790" y="16"/>
                    <a:pt x="13714" y="0"/>
                    <a:pt x="13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2361300" y="3555691"/>
              <a:ext cx="371681" cy="352892"/>
            </a:xfrm>
            <a:custGeom>
              <a:avLst/>
              <a:gdLst/>
              <a:ahLst/>
              <a:cxnLst/>
              <a:rect l="l" t="t" r="r" b="b"/>
              <a:pathLst>
                <a:path w="30781" h="29225" extrusionOk="0">
                  <a:moveTo>
                    <a:pt x="5866" y="1285"/>
                  </a:moveTo>
                  <a:lnTo>
                    <a:pt x="29607" y="13750"/>
                  </a:lnTo>
                  <a:lnTo>
                    <a:pt x="19007" y="27941"/>
                  </a:lnTo>
                  <a:lnTo>
                    <a:pt x="1173" y="19030"/>
                  </a:lnTo>
                  <a:lnTo>
                    <a:pt x="5866" y="1285"/>
                  </a:lnTo>
                  <a:close/>
                  <a:moveTo>
                    <a:pt x="5531" y="0"/>
                  </a:moveTo>
                  <a:cubicBezTo>
                    <a:pt x="5460" y="0"/>
                    <a:pt x="5388" y="15"/>
                    <a:pt x="5320" y="45"/>
                  </a:cubicBezTo>
                  <a:cubicBezTo>
                    <a:pt x="5176" y="108"/>
                    <a:pt x="5067" y="234"/>
                    <a:pt x="5027" y="388"/>
                  </a:cubicBezTo>
                  <a:lnTo>
                    <a:pt x="62" y="19164"/>
                  </a:lnTo>
                  <a:cubicBezTo>
                    <a:pt x="0" y="19399"/>
                    <a:pt x="108" y="19645"/>
                    <a:pt x="323" y="19758"/>
                  </a:cubicBezTo>
                  <a:lnTo>
                    <a:pt x="19101" y="29165"/>
                  </a:lnTo>
                  <a:cubicBezTo>
                    <a:pt x="19176" y="29204"/>
                    <a:pt x="19259" y="29224"/>
                    <a:pt x="19342" y="29224"/>
                  </a:cubicBezTo>
                  <a:cubicBezTo>
                    <a:pt x="19413" y="29224"/>
                    <a:pt x="19485" y="29209"/>
                    <a:pt x="19552" y="29180"/>
                  </a:cubicBezTo>
                  <a:cubicBezTo>
                    <a:pt x="19696" y="29117"/>
                    <a:pt x="19805" y="28990"/>
                    <a:pt x="19846" y="28838"/>
                  </a:cubicBezTo>
                  <a:lnTo>
                    <a:pt x="30719" y="13614"/>
                  </a:lnTo>
                  <a:cubicBezTo>
                    <a:pt x="30781" y="13379"/>
                    <a:pt x="30673" y="13133"/>
                    <a:pt x="30458" y="13020"/>
                  </a:cubicBezTo>
                  <a:lnTo>
                    <a:pt x="5772" y="59"/>
                  </a:lnTo>
                  <a:cubicBezTo>
                    <a:pt x="5697" y="20"/>
                    <a:pt x="5614" y="0"/>
                    <a:pt x="5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2930628" y="3854633"/>
              <a:ext cx="371765" cy="395818"/>
            </a:xfrm>
            <a:custGeom>
              <a:avLst/>
              <a:gdLst/>
              <a:ahLst/>
              <a:cxnLst/>
              <a:rect l="l" t="t" r="r" b="b"/>
              <a:pathLst>
                <a:path w="30788" h="32780" extrusionOk="0">
                  <a:moveTo>
                    <a:pt x="5866" y="1285"/>
                  </a:moveTo>
                  <a:lnTo>
                    <a:pt x="29614" y="13748"/>
                  </a:lnTo>
                  <a:lnTo>
                    <a:pt x="24920" y="31495"/>
                  </a:lnTo>
                  <a:lnTo>
                    <a:pt x="1175" y="19028"/>
                  </a:lnTo>
                  <a:lnTo>
                    <a:pt x="5866" y="1285"/>
                  </a:lnTo>
                  <a:close/>
                  <a:moveTo>
                    <a:pt x="5530" y="0"/>
                  </a:moveTo>
                  <a:cubicBezTo>
                    <a:pt x="5459" y="0"/>
                    <a:pt x="5388" y="15"/>
                    <a:pt x="5321" y="45"/>
                  </a:cubicBezTo>
                  <a:cubicBezTo>
                    <a:pt x="5175" y="108"/>
                    <a:pt x="5068" y="234"/>
                    <a:pt x="5027" y="387"/>
                  </a:cubicBezTo>
                  <a:lnTo>
                    <a:pt x="63" y="19163"/>
                  </a:lnTo>
                  <a:cubicBezTo>
                    <a:pt x="1" y="19399"/>
                    <a:pt x="108" y="19644"/>
                    <a:pt x="324" y="19757"/>
                  </a:cubicBezTo>
                  <a:lnTo>
                    <a:pt x="25013" y="32720"/>
                  </a:lnTo>
                  <a:cubicBezTo>
                    <a:pt x="25088" y="32759"/>
                    <a:pt x="25172" y="32779"/>
                    <a:pt x="25255" y="32779"/>
                  </a:cubicBezTo>
                  <a:cubicBezTo>
                    <a:pt x="25326" y="32779"/>
                    <a:pt x="25398" y="32764"/>
                    <a:pt x="25465" y="32735"/>
                  </a:cubicBezTo>
                  <a:cubicBezTo>
                    <a:pt x="25611" y="32671"/>
                    <a:pt x="25718" y="32545"/>
                    <a:pt x="25759" y="32393"/>
                  </a:cubicBezTo>
                  <a:lnTo>
                    <a:pt x="30726" y="13614"/>
                  </a:lnTo>
                  <a:cubicBezTo>
                    <a:pt x="30788" y="13378"/>
                    <a:pt x="30679" y="13133"/>
                    <a:pt x="30463" y="13020"/>
                  </a:cubicBezTo>
                  <a:lnTo>
                    <a:pt x="5772" y="59"/>
                  </a:lnTo>
                  <a:cubicBezTo>
                    <a:pt x="5696" y="20"/>
                    <a:pt x="5613" y="0"/>
                    <a:pt x="5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3228713" y="3808787"/>
              <a:ext cx="218002" cy="441667"/>
            </a:xfrm>
            <a:custGeom>
              <a:avLst/>
              <a:gdLst/>
              <a:ahLst/>
              <a:cxnLst/>
              <a:rect l="l" t="t" r="r" b="b"/>
              <a:pathLst>
                <a:path w="18054" h="36577" extrusionOk="0">
                  <a:moveTo>
                    <a:pt x="16254" y="3143"/>
                  </a:moveTo>
                  <a:lnTo>
                    <a:pt x="12044" y="19071"/>
                  </a:lnTo>
                  <a:lnTo>
                    <a:pt x="1799" y="33433"/>
                  </a:lnTo>
                  <a:lnTo>
                    <a:pt x="6012" y="17502"/>
                  </a:lnTo>
                  <a:lnTo>
                    <a:pt x="16254" y="3143"/>
                  </a:lnTo>
                  <a:close/>
                  <a:moveTo>
                    <a:pt x="17487" y="0"/>
                  </a:moveTo>
                  <a:cubicBezTo>
                    <a:pt x="17323" y="0"/>
                    <a:pt x="17163" y="78"/>
                    <a:pt x="17062" y="219"/>
                  </a:cubicBezTo>
                  <a:lnTo>
                    <a:pt x="5110" y="16976"/>
                  </a:lnTo>
                  <a:cubicBezTo>
                    <a:pt x="5074" y="17027"/>
                    <a:pt x="5047" y="17084"/>
                    <a:pt x="5031" y="17144"/>
                  </a:cubicBezTo>
                  <a:lnTo>
                    <a:pt x="65" y="35923"/>
                  </a:lnTo>
                  <a:cubicBezTo>
                    <a:pt x="0" y="36167"/>
                    <a:pt x="119" y="36420"/>
                    <a:pt x="346" y="36528"/>
                  </a:cubicBezTo>
                  <a:cubicBezTo>
                    <a:pt x="418" y="36560"/>
                    <a:pt x="493" y="36576"/>
                    <a:pt x="567" y="36576"/>
                  </a:cubicBezTo>
                  <a:cubicBezTo>
                    <a:pt x="731" y="36576"/>
                    <a:pt x="892" y="36499"/>
                    <a:pt x="991" y="36358"/>
                  </a:cubicBezTo>
                  <a:lnTo>
                    <a:pt x="12946" y="19598"/>
                  </a:lnTo>
                  <a:cubicBezTo>
                    <a:pt x="12982" y="19548"/>
                    <a:pt x="13009" y="19490"/>
                    <a:pt x="13025" y="19429"/>
                  </a:cubicBezTo>
                  <a:lnTo>
                    <a:pt x="17989" y="654"/>
                  </a:lnTo>
                  <a:cubicBezTo>
                    <a:pt x="18053" y="411"/>
                    <a:pt x="17935" y="157"/>
                    <a:pt x="17707" y="50"/>
                  </a:cubicBezTo>
                  <a:cubicBezTo>
                    <a:pt x="17636" y="16"/>
                    <a:pt x="17561" y="0"/>
                    <a:pt x="17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2772060" y="3854621"/>
              <a:ext cx="232214" cy="461615"/>
            </a:xfrm>
            <a:custGeom>
              <a:avLst/>
              <a:gdLst/>
              <a:ahLst/>
              <a:cxnLst/>
              <a:rect l="l" t="t" r="r" b="b"/>
              <a:pathLst>
                <a:path w="19231" h="38229" extrusionOk="0">
                  <a:moveTo>
                    <a:pt x="17432" y="3144"/>
                  </a:moveTo>
                  <a:lnTo>
                    <a:pt x="13220" y="19072"/>
                  </a:lnTo>
                  <a:lnTo>
                    <a:pt x="1800" y="35085"/>
                  </a:lnTo>
                  <a:lnTo>
                    <a:pt x="6010" y="19156"/>
                  </a:lnTo>
                  <a:lnTo>
                    <a:pt x="17432" y="3144"/>
                  </a:lnTo>
                  <a:close/>
                  <a:moveTo>
                    <a:pt x="18663" y="1"/>
                  </a:moveTo>
                  <a:cubicBezTo>
                    <a:pt x="18499" y="1"/>
                    <a:pt x="18339" y="78"/>
                    <a:pt x="18240" y="219"/>
                  </a:cubicBezTo>
                  <a:lnTo>
                    <a:pt x="5108" y="18629"/>
                  </a:lnTo>
                  <a:cubicBezTo>
                    <a:pt x="5072" y="18680"/>
                    <a:pt x="5045" y="18738"/>
                    <a:pt x="5029" y="18799"/>
                  </a:cubicBezTo>
                  <a:lnTo>
                    <a:pt x="65" y="37574"/>
                  </a:lnTo>
                  <a:cubicBezTo>
                    <a:pt x="1" y="37818"/>
                    <a:pt x="119" y="38072"/>
                    <a:pt x="347" y="38179"/>
                  </a:cubicBezTo>
                  <a:cubicBezTo>
                    <a:pt x="418" y="38212"/>
                    <a:pt x="494" y="38228"/>
                    <a:pt x="568" y="38228"/>
                  </a:cubicBezTo>
                  <a:cubicBezTo>
                    <a:pt x="732" y="38228"/>
                    <a:pt x="891" y="38150"/>
                    <a:pt x="992" y="38010"/>
                  </a:cubicBezTo>
                  <a:lnTo>
                    <a:pt x="14122" y="19599"/>
                  </a:lnTo>
                  <a:cubicBezTo>
                    <a:pt x="14158" y="19548"/>
                    <a:pt x="14185" y="19491"/>
                    <a:pt x="14201" y="19431"/>
                  </a:cubicBezTo>
                  <a:lnTo>
                    <a:pt x="19166" y="654"/>
                  </a:lnTo>
                  <a:cubicBezTo>
                    <a:pt x="19231" y="412"/>
                    <a:pt x="19111" y="157"/>
                    <a:pt x="18885" y="51"/>
                  </a:cubicBezTo>
                  <a:cubicBezTo>
                    <a:pt x="18814" y="17"/>
                    <a:pt x="18738" y="1"/>
                    <a:pt x="18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2500780" y="3934515"/>
              <a:ext cx="344922" cy="381715"/>
            </a:xfrm>
            <a:custGeom>
              <a:avLst/>
              <a:gdLst/>
              <a:ahLst/>
              <a:cxnLst/>
              <a:rect l="l" t="t" r="r" b="b"/>
              <a:pathLst>
                <a:path w="28565" h="31612" extrusionOk="0">
                  <a:moveTo>
                    <a:pt x="5870" y="1286"/>
                  </a:moveTo>
                  <a:lnTo>
                    <a:pt x="27392" y="12582"/>
                  </a:lnTo>
                  <a:lnTo>
                    <a:pt x="22700" y="30327"/>
                  </a:lnTo>
                  <a:lnTo>
                    <a:pt x="1174" y="19026"/>
                  </a:lnTo>
                  <a:lnTo>
                    <a:pt x="5870" y="1286"/>
                  </a:lnTo>
                  <a:close/>
                  <a:moveTo>
                    <a:pt x="5532" y="1"/>
                  </a:moveTo>
                  <a:cubicBezTo>
                    <a:pt x="5462" y="1"/>
                    <a:pt x="5390" y="15"/>
                    <a:pt x="5323" y="44"/>
                  </a:cubicBezTo>
                  <a:cubicBezTo>
                    <a:pt x="5179" y="109"/>
                    <a:pt x="5071" y="235"/>
                    <a:pt x="5031" y="388"/>
                  </a:cubicBezTo>
                  <a:lnTo>
                    <a:pt x="62" y="19161"/>
                  </a:lnTo>
                  <a:cubicBezTo>
                    <a:pt x="0" y="19397"/>
                    <a:pt x="109" y="19643"/>
                    <a:pt x="323" y="19755"/>
                  </a:cubicBezTo>
                  <a:lnTo>
                    <a:pt x="22795" y="31551"/>
                  </a:lnTo>
                  <a:cubicBezTo>
                    <a:pt x="22870" y="31591"/>
                    <a:pt x="22954" y="31611"/>
                    <a:pt x="23036" y="31611"/>
                  </a:cubicBezTo>
                  <a:lnTo>
                    <a:pt x="23037" y="31611"/>
                  </a:lnTo>
                  <a:cubicBezTo>
                    <a:pt x="23107" y="31611"/>
                    <a:pt x="23178" y="31597"/>
                    <a:pt x="23246" y="31567"/>
                  </a:cubicBezTo>
                  <a:cubicBezTo>
                    <a:pt x="23391" y="31502"/>
                    <a:pt x="23499" y="31377"/>
                    <a:pt x="23539" y="31224"/>
                  </a:cubicBezTo>
                  <a:lnTo>
                    <a:pt x="28503" y="12447"/>
                  </a:lnTo>
                  <a:cubicBezTo>
                    <a:pt x="28565" y="12213"/>
                    <a:pt x="28457" y="11967"/>
                    <a:pt x="28241" y="11853"/>
                  </a:cubicBezTo>
                  <a:lnTo>
                    <a:pt x="5776" y="60"/>
                  </a:lnTo>
                  <a:cubicBezTo>
                    <a:pt x="5700" y="21"/>
                    <a:pt x="5616" y="1"/>
                    <a:pt x="5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2421538" y="3287550"/>
              <a:ext cx="1024914" cy="802009"/>
            </a:xfrm>
            <a:custGeom>
              <a:avLst/>
              <a:gdLst/>
              <a:ahLst/>
              <a:cxnLst/>
              <a:rect l="l" t="t" r="r" b="b"/>
              <a:pathLst>
                <a:path w="84879" h="66419" extrusionOk="0">
                  <a:moveTo>
                    <a:pt x="50474" y="1194"/>
                  </a:moveTo>
                  <a:lnTo>
                    <a:pt x="72015" y="12500"/>
                  </a:lnTo>
                  <a:lnTo>
                    <a:pt x="59225" y="30426"/>
                  </a:lnTo>
                  <a:cubicBezTo>
                    <a:pt x="59138" y="30549"/>
                    <a:pt x="59108" y="30702"/>
                    <a:pt x="59142" y="30849"/>
                  </a:cubicBezTo>
                  <a:cubicBezTo>
                    <a:pt x="59177" y="30996"/>
                    <a:pt x="59274" y="31120"/>
                    <a:pt x="59407" y="31190"/>
                  </a:cubicBezTo>
                  <a:lnTo>
                    <a:pt x="59983" y="31491"/>
                  </a:lnTo>
                  <a:lnTo>
                    <a:pt x="60001" y="31501"/>
                  </a:lnTo>
                  <a:lnTo>
                    <a:pt x="83568" y="43874"/>
                  </a:lnTo>
                  <a:lnTo>
                    <a:pt x="72226" y="59776"/>
                  </a:lnTo>
                  <a:lnTo>
                    <a:pt x="47936" y="47026"/>
                  </a:lnTo>
                  <a:cubicBezTo>
                    <a:pt x="47858" y="46986"/>
                    <a:pt x="47775" y="46967"/>
                    <a:pt x="47693" y="46967"/>
                  </a:cubicBezTo>
                  <a:cubicBezTo>
                    <a:pt x="47530" y="46967"/>
                    <a:pt x="47371" y="47044"/>
                    <a:pt x="47271" y="47185"/>
                  </a:cubicBezTo>
                  <a:lnTo>
                    <a:pt x="34403" y="65226"/>
                  </a:lnTo>
                  <a:lnTo>
                    <a:pt x="12866" y="53921"/>
                  </a:lnTo>
                  <a:lnTo>
                    <a:pt x="25651" y="35991"/>
                  </a:lnTo>
                  <a:cubicBezTo>
                    <a:pt x="25738" y="35869"/>
                    <a:pt x="25768" y="35715"/>
                    <a:pt x="25733" y="35569"/>
                  </a:cubicBezTo>
                  <a:cubicBezTo>
                    <a:pt x="25698" y="35423"/>
                    <a:pt x="25602" y="35299"/>
                    <a:pt x="25469" y="35229"/>
                  </a:cubicBezTo>
                  <a:lnTo>
                    <a:pt x="1310" y="22545"/>
                  </a:lnTo>
                  <a:lnTo>
                    <a:pt x="12654" y="6645"/>
                  </a:lnTo>
                  <a:lnTo>
                    <a:pt x="36939" y="19393"/>
                  </a:lnTo>
                  <a:cubicBezTo>
                    <a:pt x="37015" y="19433"/>
                    <a:pt x="37098" y="19452"/>
                    <a:pt x="37180" y="19452"/>
                  </a:cubicBezTo>
                  <a:cubicBezTo>
                    <a:pt x="37344" y="19452"/>
                    <a:pt x="37504" y="19376"/>
                    <a:pt x="37604" y="19235"/>
                  </a:cubicBezTo>
                  <a:lnTo>
                    <a:pt x="50474" y="1194"/>
                  </a:lnTo>
                  <a:close/>
                  <a:moveTo>
                    <a:pt x="50313" y="1"/>
                  </a:moveTo>
                  <a:cubicBezTo>
                    <a:pt x="50150" y="1"/>
                    <a:pt x="49991" y="79"/>
                    <a:pt x="49890" y="220"/>
                  </a:cubicBezTo>
                  <a:lnTo>
                    <a:pt x="37021" y="18260"/>
                  </a:lnTo>
                  <a:lnTo>
                    <a:pt x="12735" y="5512"/>
                  </a:lnTo>
                  <a:cubicBezTo>
                    <a:pt x="12658" y="5472"/>
                    <a:pt x="12575" y="5453"/>
                    <a:pt x="12493" y="5453"/>
                  </a:cubicBezTo>
                  <a:cubicBezTo>
                    <a:pt x="12329" y="5453"/>
                    <a:pt x="12170" y="5530"/>
                    <a:pt x="12069" y="5671"/>
                  </a:cubicBezTo>
                  <a:lnTo>
                    <a:pt x="117" y="22426"/>
                  </a:lnTo>
                  <a:cubicBezTo>
                    <a:pt x="30" y="22549"/>
                    <a:pt x="0" y="22704"/>
                    <a:pt x="35" y="22849"/>
                  </a:cubicBezTo>
                  <a:cubicBezTo>
                    <a:pt x="70" y="22996"/>
                    <a:pt x="166" y="23120"/>
                    <a:pt x="299" y="23190"/>
                  </a:cubicBezTo>
                  <a:lnTo>
                    <a:pt x="24458" y="35873"/>
                  </a:lnTo>
                  <a:lnTo>
                    <a:pt x="11672" y="53802"/>
                  </a:lnTo>
                  <a:cubicBezTo>
                    <a:pt x="11585" y="53925"/>
                    <a:pt x="11555" y="54078"/>
                    <a:pt x="11590" y="54225"/>
                  </a:cubicBezTo>
                  <a:cubicBezTo>
                    <a:pt x="11625" y="54370"/>
                    <a:pt x="11721" y="54494"/>
                    <a:pt x="11854" y="54564"/>
                  </a:cubicBezTo>
                  <a:lnTo>
                    <a:pt x="34321" y="66357"/>
                  </a:lnTo>
                  <a:cubicBezTo>
                    <a:pt x="34398" y="66398"/>
                    <a:pt x="34481" y="66418"/>
                    <a:pt x="34562" y="66418"/>
                  </a:cubicBezTo>
                  <a:cubicBezTo>
                    <a:pt x="34726" y="66418"/>
                    <a:pt x="34885" y="66340"/>
                    <a:pt x="34986" y="66200"/>
                  </a:cubicBezTo>
                  <a:lnTo>
                    <a:pt x="47854" y="48159"/>
                  </a:lnTo>
                  <a:lnTo>
                    <a:pt x="72145" y="60908"/>
                  </a:lnTo>
                  <a:cubicBezTo>
                    <a:pt x="72222" y="60948"/>
                    <a:pt x="72305" y="60967"/>
                    <a:pt x="72386" y="60967"/>
                  </a:cubicBezTo>
                  <a:cubicBezTo>
                    <a:pt x="72550" y="60967"/>
                    <a:pt x="72709" y="60891"/>
                    <a:pt x="72811" y="60749"/>
                  </a:cubicBezTo>
                  <a:lnTo>
                    <a:pt x="84761" y="43993"/>
                  </a:lnTo>
                  <a:cubicBezTo>
                    <a:pt x="84849" y="43870"/>
                    <a:pt x="84878" y="43717"/>
                    <a:pt x="84845" y="43570"/>
                  </a:cubicBezTo>
                  <a:cubicBezTo>
                    <a:pt x="84810" y="43424"/>
                    <a:pt x="84713" y="43300"/>
                    <a:pt x="84579" y="43230"/>
                  </a:cubicBezTo>
                  <a:lnTo>
                    <a:pt x="60556" y="30617"/>
                  </a:lnTo>
                  <a:lnTo>
                    <a:pt x="60418" y="30545"/>
                  </a:lnTo>
                  <a:lnTo>
                    <a:pt x="73208" y="12618"/>
                  </a:lnTo>
                  <a:cubicBezTo>
                    <a:pt x="73295" y="12495"/>
                    <a:pt x="73325" y="12342"/>
                    <a:pt x="73291" y="12195"/>
                  </a:cubicBezTo>
                  <a:cubicBezTo>
                    <a:pt x="73256" y="12048"/>
                    <a:pt x="73159" y="11925"/>
                    <a:pt x="73026" y="11855"/>
                  </a:cubicBezTo>
                  <a:lnTo>
                    <a:pt x="50556" y="61"/>
                  </a:lnTo>
                  <a:cubicBezTo>
                    <a:pt x="50478" y="20"/>
                    <a:pt x="50395" y="1"/>
                    <a:pt x="50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3151028" y="3656340"/>
              <a:ext cx="1666" cy="894"/>
            </a:xfrm>
            <a:custGeom>
              <a:avLst/>
              <a:gdLst/>
              <a:ahLst/>
              <a:cxnLst/>
              <a:rect l="l" t="t" r="r" b="b"/>
              <a:pathLst>
                <a:path w="138" h="74" extrusionOk="0">
                  <a:moveTo>
                    <a:pt x="0" y="1"/>
                  </a:moveTo>
                  <a:lnTo>
                    <a:pt x="138" y="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3145776" y="3667774"/>
              <a:ext cx="217" cy="121"/>
            </a:xfrm>
            <a:custGeom>
              <a:avLst/>
              <a:gdLst/>
              <a:ahLst/>
              <a:cxnLst/>
              <a:rect l="l" t="t" r="r" b="b"/>
              <a:pathLst>
                <a:path w="18" h="10" extrusionOk="0">
                  <a:moveTo>
                    <a:pt x="18" y="1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Conclusiones</a:t>
            </a:r>
            <a:endParaRPr dirty="0"/>
          </a:p>
        </p:txBody>
      </p:sp>
      <p:sp>
        <p:nvSpPr>
          <p:cNvPr id="1171" name="Google Shape;1171;p32"/>
          <p:cNvSpPr txBox="1">
            <a:spLocks noGrp="1"/>
          </p:cNvSpPr>
          <p:nvPr>
            <p:ph type="subTitle" idx="4294967295"/>
          </p:nvPr>
        </p:nvSpPr>
        <p:spPr>
          <a:xfrm>
            <a:off x="914400" y="1544379"/>
            <a:ext cx="73152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s-419" dirty="0"/>
              <a:t>De acuerdo con el análisis realizado en la presente práctica, se puede observar la utilidad de los sensores para modelar mediante señales el comportamiento del entorno, y la configuración del amplificador en modo comparador para regular la toma de decisiones y acciones en un circuito acorde con la aplicación requerida.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s-419" dirty="0"/>
              <a:t>También se evidencia cómo los diodos emisores de luz pueden usarse como una respuesta visual a lo que sucede en el circuito.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5"/>
          <p:cNvSpPr txBox="1">
            <a:spLocks noGrp="1"/>
          </p:cNvSpPr>
          <p:nvPr>
            <p:ph type="title" idx="2"/>
          </p:nvPr>
        </p:nvSpPr>
        <p:spPr>
          <a:xfrm>
            <a:off x="2907792" y="904356"/>
            <a:ext cx="3328416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Desarrollo</a:t>
            </a:r>
            <a:endParaRPr sz="40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CDC4AA6-A8D6-47BC-8E27-4F055A409C46}"/>
              </a:ext>
            </a:extLst>
          </p:cNvPr>
          <p:cNvSpPr/>
          <p:nvPr/>
        </p:nvSpPr>
        <p:spPr>
          <a:xfrm>
            <a:off x="415004" y="2488001"/>
            <a:ext cx="1319956" cy="110820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1:</a:t>
            </a:r>
          </a:p>
          <a:p>
            <a:pPr algn="ctr"/>
            <a:r>
              <a:rPr lang="es-ES" dirty="0"/>
              <a:t>Diseño del circuito</a:t>
            </a:r>
            <a:endParaRPr lang="es-419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E8BAF3-7B59-4DF7-989F-A248C7105160}"/>
              </a:ext>
            </a:extLst>
          </p:cNvPr>
          <p:cNvSpPr/>
          <p:nvPr/>
        </p:nvSpPr>
        <p:spPr>
          <a:xfrm>
            <a:off x="2602376" y="2488001"/>
            <a:ext cx="1319956" cy="110820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2:</a:t>
            </a:r>
          </a:p>
          <a:p>
            <a:pPr algn="ctr"/>
            <a:r>
              <a:rPr lang="es-ES" dirty="0"/>
              <a:t>Simulación</a:t>
            </a:r>
            <a:endParaRPr lang="es-419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C835876-E868-4749-BC62-7D85731AF19B}"/>
              </a:ext>
            </a:extLst>
          </p:cNvPr>
          <p:cNvSpPr/>
          <p:nvPr/>
        </p:nvSpPr>
        <p:spPr>
          <a:xfrm>
            <a:off x="4719481" y="2488001"/>
            <a:ext cx="1319956" cy="110820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3:</a:t>
            </a:r>
          </a:p>
          <a:p>
            <a:pPr algn="ctr"/>
            <a:r>
              <a:rPr lang="es-ES" dirty="0"/>
              <a:t>Muestra experimental</a:t>
            </a:r>
            <a:endParaRPr lang="es-419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86CB7FA-1698-44EB-90BD-496BEA2893FD}"/>
              </a:ext>
            </a:extLst>
          </p:cNvPr>
          <p:cNvSpPr/>
          <p:nvPr/>
        </p:nvSpPr>
        <p:spPr>
          <a:xfrm>
            <a:off x="6836586" y="2468780"/>
            <a:ext cx="1319956" cy="110820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4:</a:t>
            </a:r>
          </a:p>
          <a:p>
            <a:pPr algn="ctr"/>
            <a:r>
              <a:rPr lang="es-ES" dirty="0"/>
              <a:t>Conclusiones</a:t>
            </a:r>
            <a:endParaRPr lang="es-419" dirty="0"/>
          </a:p>
        </p:txBody>
      </p:sp>
      <p:grpSp>
        <p:nvGrpSpPr>
          <p:cNvPr id="15" name="Google Shape;1419;p41">
            <a:extLst>
              <a:ext uri="{FF2B5EF4-FFF2-40B4-BE49-F238E27FC236}">
                <a16:creationId xmlns:a16="http://schemas.microsoft.com/office/drawing/2014/main" id="{0337B1E4-6EB0-4786-890D-698945357407}"/>
              </a:ext>
            </a:extLst>
          </p:cNvPr>
          <p:cNvGrpSpPr/>
          <p:nvPr/>
        </p:nvGrpSpPr>
        <p:grpSpPr>
          <a:xfrm>
            <a:off x="1967314" y="2806050"/>
            <a:ext cx="403607" cy="292948"/>
            <a:chOff x="4768325" y="2163475"/>
            <a:chExt cx="59700" cy="46725"/>
          </a:xfrm>
        </p:grpSpPr>
        <p:sp>
          <p:nvSpPr>
            <p:cNvPr id="16" name="Google Shape;1420;p41">
              <a:extLst>
                <a:ext uri="{FF2B5EF4-FFF2-40B4-BE49-F238E27FC236}">
                  <a16:creationId xmlns:a16="http://schemas.microsoft.com/office/drawing/2014/main" id="{F128CD97-24FE-4CC9-8F0E-E8E1EFFABA48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21;p41">
              <a:extLst>
                <a:ext uri="{FF2B5EF4-FFF2-40B4-BE49-F238E27FC236}">
                  <a16:creationId xmlns:a16="http://schemas.microsoft.com/office/drawing/2014/main" id="{1263F334-9A30-4B86-B694-581E3DBAF903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419;p41">
            <a:extLst>
              <a:ext uri="{FF2B5EF4-FFF2-40B4-BE49-F238E27FC236}">
                <a16:creationId xmlns:a16="http://schemas.microsoft.com/office/drawing/2014/main" id="{4063697E-BBB7-486F-9595-4EA9B37B9CCE}"/>
              </a:ext>
            </a:extLst>
          </p:cNvPr>
          <p:cNvGrpSpPr/>
          <p:nvPr/>
        </p:nvGrpSpPr>
        <p:grpSpPr>
          <a:xfrm>
            <a:off x="4116434" y="2857218"/>
            <a:ext cx="403607" cy="292948"/>
            <a:chOff x="4768325" y="2163475"/>
            <a:chExt cx="59700" cy="46725"/>
          </a:xfrm>
        </p:grpSpPr>
        <p:sp>
          <p:nvSpPr>
            <p:cNvPr id="19" name="Google Shape;1420;p41">
              <a:extLst>
                <a:ext uri="{FF2B5EF4-FFF2-40B4-BE49-F238E27FC236}">
                  <a16:creationId xmlns:a16="http://schemas.microsoft.com/office/drawing/2014/main" id="{BC6C188E-1536-46A2-A997-35BB48F7DC19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21;p41">
              <a:extLst>
                <a:ext uri="{FF2B5EF4-FFF2-40B4-BE49-F238E27FC236}">
                  <a16:creationId xmlns:a16="http://schemas.microsoft.com/office/drawing/2014/main" id="{41413F6A-2089-4B27-AA57-2724F76B93E1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419;p41">
            <a:extLst>
              <a:ext uri="{FF2B5EF4-FFF2-40B4-BE49-F238E27FC236}">
                <a16:creationId xmlns:a16="http://schemas.microsoft.com/office/drawing/2014/main" id="{F058D527-A6C8-4260-BEED-E99B4282BEE9}"/>
              </a:ext>
            </a:extLst>
          </p:cNvPr>
          <p:cNvGrpSpPr/>
          <p:nvPr/>
        </p:nvGrpSpPr>
        <p:grpSpPr>
          <a:xfrm>
            <a:off x="6236208" y="2837997"/>
            <a:ext cx="403607" cy="292948"/>
            <a:chOff x="4768325" y="2163475"/>
            <a:chExt cx="59700" cy="46725"/>
          </a:xfrm>
        </p:grpSpPr>
        <p:sp>
          <p:nvSpPr>
            <p:cNvPr id="22" name="Google Shape;1420;p41">
              <a:extLst>
                <a:ext uri="{FF2B5EF4-FFF2-40B4-BE49-F238E27FC236}">
                  <a16:creationId xmlns:a16="http://schemas.microsoft.com/office/drawing/2014/main" id="{76176153-CEEA-4287-B9BC-69F18A2A8C49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21;p41">
              <a:extLst>
                <a:ext uri="{FF2B5EF4-FFF2-40B4-BE49-F238E27FC236}">
                  <a16:creationId xmlns:a16="http://schemas.microsoft.com/office/drawing/2014/main" id="{C8B1D99D-7139-4A88-88D1-4799566C4601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12731-2A14-4E67-9FC5-020CBA5C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PRESENTACIÓN DE COMPONENTES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F83731-9075-4FC0-8D7D-0E7D0978C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44115"/>
            <a:ext cx="3400896" cy="4081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s-ES" dirty="0"/>
              <a:t>LM35</a:t>
            </a:r>
            <a:endParaRPr lang="es-419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4B62CE6-54D4-4ECD-AA3D-16EAFAB9DAA4}"/>
              </a:ext>
            </a:extLst>
          </p:cNvPr>
          <p:cNvSpPr/>
          <p:nvPr/>
        </p:nvSpPr>
        <p:spPr>
          <a:xfrm>
            <a:off x="4572000" y="1244115"/>
            <a:ext cx="3633216" cy="316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dirty="0"/>
              <a:t>LED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31E095-EF3A-4E4E-9BFC-AFAD9FAD3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12" y="1878606"/>
            <a:ext cx="2827872" cy="24878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520D06-19FE-479B-8F30-C6F0C7C7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45" y="1883092"/>
            <a:ext cx="2483325" cy="24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8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</a:t>
            </a:r>
            <a:r>
              <a:rPr lang="es-419" dirty="0" err="1"/>
              <a:t>nálisis</a:t>
            </a:r>
            <a:r>
              <a:rPr lang="es-419" dirty="0"/>
              <a:t> matemático</a:t>
            </a:r>
            <a:endParaRPr dirty="0"/>
          </a:p>
        </p:txBody>
      </p:sp>
      <p:sp>
        <p:nvSpPr>
          <p:cNvPr id="1118" name="Google Shape;1118;p27"/>
          <p:cNvSpPr txBox="1">
            <a:spLocks noGrp="1"/>
          </p:cNvSpPr>
          <p:nvPr>
            <p:ph type="subTitle" idx="4294967295"/>
          </p:nvPr>
        </p:nvSpPr>
        <p:spPr>
          <a:xfrm>
            <a:off x="1036320" y="1447646"/>
            <a:ext cx="5827776" cy="1280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s-ES" b="1" dirty="0"/>
              <a:t>Primera etapa: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 estableció que para la etapa de amplificación era necesario un amplificador no inversor; entonces, de acuerdo a su relación de ganancia y teniendo presente los materiales que se usarán se llega a la siguiente tabla: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E2C2EE84-3B56-4F45-A9F0-2AF445C5D7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1242359"/>
                  </p:ext>
                </p:extLst>
              </p:nvPr>
            </p:nvGraphicFramePr>
            <p:xfrm>
              <a:off x="1187767" y="3001671"/>
              <a:ext cx="6096000" cy="1053402"/>
            </p:xfrm>
            <a:graphic>
              <a:graphicData uri="http://schemas.openxmlformats.org/drawingml/2006/table">
                <a:tbl>
                  <a:tblPr firstRow="1" bandRow="1">
                    <a:tableStyleId>{B88A6C02-2A99-4AB6-8D58-8754BC69ADE9}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62631768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718465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3505371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599729655"/>
                        </a:ext>
                      </a:extLst>
                    </a:gridCol>
                  </a:tblGrid>
                  <a:tr h="215646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Configuración del amplificador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Ganancia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Relación de resistencias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Valor real</a:t>
                          </a:r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0549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No inversor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s-E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23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E2C2EE84-3B56-4F45-A9F0-2AF445C5D7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1242359"/>
                  </p:ext>
                </p:extLst>
              </p:nvPr>
            </p:nvGraphicFramePr>
            <p:xfrm>
              <a:off x="1187767" y="3001671"/>
              <a:ext cx="6096000" cy="1053402"/>
            </p:xfrm>
            <a:graphic>
              <a:graphicData uri="http://schemas.openxmlformats.org/drawingml/2006/table">
                <a:tbl>
                  <a:tblPr firstRow="1" bandRow="1">
                    <a:tableStyleId>{B88A6C02-2A99-4AB6-8D58-8754BC69ADE9}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262631768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617184650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435053715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59972965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Configuración del amplificador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Ganancia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Relación de resistencias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Valor real</a:t>
                          </a:r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0549203"/>
                      </a:ext>
                    </a:extLst>
                  </a:tr>
                  <a:tr h="535242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No inversor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99602" t="-98864" r="-20000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200400" t="-98864" r="-100800" b="-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00400" t="-98864" r="-800" b="-11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22301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 descr="https://lh3.googleusercontent.com/7bFw0rMYSHptwbfobCXs5cJTkb27VUlgnZTbyFguaFXsapMCDpbEvcjD0DbHh6yz1p3n5G8y9svPzQuOuqJc9pRFudqC6F6V7MkYWH0JdioxGxCyi39iMZte16FS7MwXbtDgyJB96du3qViSqWJcU8s">
            <a:extLst>
              <a:ext uri="{FF2B5EF4-FFF2-40B4-BE49-F238E27FC236}">
                <a16:creationId xmlns:a16="http://schemas.microsoft.com/office/drawing/2014/main" id="{173D888F-BE2D-4AAA-990C-6951E395E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3" y="1219200"/>
            <a:ext cx="1837950" cy="150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8"/>
          <p:cNvSpPr txBox="1">
            <a:spLocks noGrp="1"/>
          </p:cNvSpPr>
          <p:nvPr>
            <p:ph type="subTitle" idx="4294967295"/>
          </p:nvPr>
        </p:nvSpPr>
        <p:spPr>
          <a:xfrm>
            <a:off x="451776" y="647768"/>
            <a:ext cx="5668607" cy="1278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b="1" dirty="0"/>
              <a:t>Segunda etapa:</a:t>
            </a:r>
          </a:p>
          <a:p>
            <a:pPr marL="0" indent="0" algn="just">
              <a:buNone/>
            </a:pPr>
            <a:r>
              <a:rPr lang="es-ES" dirty="0"/>
              <a:t>Esta etapa consiste en realizar la comparación de temperatura, por lo cual se usa esta configuración del amplificador y mediante un divisor de voltaje se llega a las relaciones expuestas en la siguiente tabla;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A3E039-4975-4580-8DB1-896E00CBD1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3573689"/>
                  </p:ext>
                </p:extLst>
              </p:nvPr>
            </p:nvGraphicFramePr>
            <p:xfrm>
              <a:off x="451776" y="2031676"/>
              <a:ext cx="6936575" cy="2659128"/>
            </p:xfrm>
            <a:graphic>
              <a:graphicData uri="http://schemas.openxmlformats.org/drawingml/2006/table">
                <a:tbl>
                  <a:tblPr firstRow="1" bandRow="1">
                    <a:tableStyleId>{B88A6C02-2A99-4AB6-8D58-8754BC69ADE9}</a:tableStyleId>
                  </a:tblPr>
                  <a:tblGrid>
                    <a:gridCol w="1480989">
                      <a:extLst>
                        <a:ext uri="{9D8B030D-6E8A-4147-A177-3AD203B41FA5}">
                          <a16:colId xmlns:a16="http://schemas.microsoft.com/office/drawing/2014/main" val="2626317680"/>
                        </a:ext>
                      </a:extLst>
                    </a:gridCol>
                    <a:gridCol w="2228176">
                      <a:extLst>
                        <a:ext uri="{9D8B030D-6E8A-4147-A177-3AD203B41FA5}">
                          <a16:colId xmlns:a16="http://schemas.microsoft.com/office/drawing/2014/main" val="617184650"/>
                        </a:ext>
                      </a:extLst>
                    </a:gridCol>
                    <a:gridCol w="1715603">
                      <a:extLst>
                        <a:ext uri="{9D8B030D-6E8A-4147-A177-3AD203B41FA5}">
                          <a16:colId xmlns:a16="http://schemas.microsoft.com/office/drawing/2014/main" val="3435053715"/>
                        </a:ext>
                      </a:extLst>
                    </a:gridCol>
                    <a:gridCol w="1511807">
                      <a:extLst>
                        <a:ext uri="{9D8B030D-6E8A-4147-A177-3AD203B41FA5}">
                          <a16:colId xmlns:a16="http://schemas.microsoft.com/office/drawing/2014/main" val="2599729655"/>
                        </a:ext>
                      </a:extLst>
                    </a:gridCol>
                  </a:tblGrid>
                  <a:tr h="215646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Configuración del amplificador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Rango de temperatura (expresado en voltios)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Relación de resistencias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Valor real</a:t>
                          </a:r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0549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Comparador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0V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Conexión a tierra entrada inversora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s-E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23019"/>
                      </a:ext>
                    </a:extLst>
                  </a:tr>
                  <a:tr h="212805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Comparador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 V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6.5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b="0" dirty="0"/>
                        </a:p>
                        <a:p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s-E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4398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Comparador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5 V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s-E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13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Comparador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8 V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1.1459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s-E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63066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2FA3E039-4975-4580-8DB1-896E00CBD1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3573689"/>
                  </p:ext>
                </p:extLst>
              </p:nvPr>
            </p:nvGraphicFramePr>
            <p:xfrm>
              <a:off x="451776" y="2031676"/>
              <a:ext cx="6936575" cy="2659128"/>
            </p:xfrm>
            <a:graphic>
              <a:graphicData uri="http://schemas.openxmlformats.org/drawingml/2006/table">
                <a:tbl>
                  <a:tblPr firstRow="1" bandRow="1">
                    <a:tableStyleId>{B88A6C02-2A99-4AB6-8D58-8754BC69ADE9}</a:tableStyleId>
                  </a:tblPr>
                  <a:tblGrid>
                    <a:gridCol w="1480989">
                      <a:extLst>
                        <a:ext uri="{9D8B030D-6E8A-4147-A177-3AD203B41FA5}">
                          <a16:colId xmlns:a16="http://schemas.microsoft.com/office/drawing/2014/main" val="2626317680"/>
                        </a:ext>
                      </a:extLst>
                    </a:gridCol>
                    <a:gridCol w="2228176">
                      <a:extLst>
                        <a:ext uri="{9D8B030D-6E8A-4147-A177-3AD203B41FA5}">
                          <a16:colId xmlns:a16="http://schemas.microsoft.com/office/drawing/2014/main" val="617184650"/>
                        </a:ext>
                      </a:extLst>
                    </a:gridCol>
                    <a:gridCol w="1715603">
                      <a:extLst>
                        <a:ext uri="{9D8B030D-6E8A-4147-A177-3AD203B41FA5}">
                          <a16:colId xmlns:a16="http://schemas.microsoft.com/office/drawing/2014/main" val="3435053715"/>
                        </a:ext>
                      </a:extLst>
                    </a:gridCol>
                    <a:gridCol w="1511807">
                      <a:extLst>
                        <a:ext uri="{9D8B030D-6E8A-4147-A177-3AD203B41FA5}">
                          <a16:colId xmlns:a16="http://schemas.microsoft.com/office/drawing/2014/main" val="259972965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Configuración del amplificador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Rango de temperatura (expresado en voltios)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Relación de resistencias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Valor real</a:t>
                          </a:r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0549203"/>
                      </a:ext>
                    </a:extLst>
                  </a:tr>
                  <a:tr h="535242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Comparador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0V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Conexión a tierra entrada inversora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59274" t="-97727" r="-806" b="-3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223019"/>
                      </a:ext>
                    </a:extLst>
                  </a:tr>
                  <a:tr h="535242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Comparador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 V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217082" t="-197727" r="-88968" b="-2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59274" t="-197727" r="-806" b="-2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398011"/>
                      </a:ext>
                    </a:extLst>
                  </a:tr>
                  <a:tr h="535242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Comparador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5 V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217082" t="-297727" r="-88968" b="-1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59274" t="-297727" r="-806" b="-10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3134820"/>
                      </a:ext>
                    </a:extLst>
                  </a:tr>
                  <a:tr h="535242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Comparador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8 V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217082" t="-397727" r="-88968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59274" t="-397727" r="-806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30668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0" name="Picture 2" descr="https://lh3.googleusercontent.com/W_uuDVZ9Yv4B9wAFo8mQOaQzCLwxLHETIxSYH35djR5YuIQ1RmytNMDgypQdaS73l_viyd6EcEMk9W_LHaGiEzKWvDrODEKf-3j6eHOdGRy7dvMbThbk0lWOPTr6erTYqZWCdP9Fa2NA39Wx2fKXNwY">
            <a:extLst>
              <a:ext uri="{FF2B5EF4-FFF2-40B4-BE49-F238E27FC236}">
                <a16:creationId xmlns:a16="http://schemas.microsoft.com/office/drawing/2014/main" id="{BDF7F709-01FC-4F3F-98C6-62AF9C333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224" y="602361"/>
            <a:ext cx="22860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9"/>
          <p:cNvSpPr txBox="1">
            <a:spLocks noGrp="1"/>
          </p:cNvSpPr>
          <p:nvPr>
            <p:ph type="subTitle" idx="4294967295"/>
          </p:nvPr>
        </p:nvSpPr>
        <p:spPr>
          <a:xfrm>
            <a:off x="834510" y="796160"/>
            <a:ext cx="7474980" cy="1413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s-419" b="1" dirty="0"/>
              <a:t>Tercera etapa: </a:t>
            </a:r>
          </a:p>
          <a:p>
            <a:pPr marL="139700" indent="0" algn="just">
              <a:buNone/>
            </a:pPr>
            <a:r>
              <a:rPr lang="es-419" dirty="0"/>
              <a:t>Para poder conectar un LED a cada salida del </a:t>
            </a:r>
            <a:r>
              <a:rPr lang="es-419" dirty="0" err="1"/>
              <a:t>Amp-Op</a:t>
            </a:r>
            <a:r>
              <a:rPr lang="es-419" dirty="0"/>
              <a:t>, se debe conectar una resistencia que regule el voltaje y la corriente que llega a cada diodo. Por esto, se tiene en cuneta los datos dados por cada fabricante y se procede a realizar los cálculos con el fin de determinar el valor de las resistencias de las siguiente manera:</a:t>
            </a:r>
            <a:br>
              <a:rPr lang="es-419" dirty="0"/>
            </a:b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5925F8BF-EC68-45F9-A04F-65A0DA9C06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7529090"/>
                  </p:ext>
                </p:extLst>
              </p:nvPr>
            </p:nvGraphicFramePr>
            <p:xfrm>
              <a:off x="585889" y="2411860"/>
              <a:ext cx="7972222" cy="1935480"/>
            </p:xfrm>
            <a:graphic>
              <a:graphicData uri="http://schemas.openxmlformats.org/drawingml/2006/table">
                <a:tbl>
                  <a:tblPr firstRow="1" bandRow="1">
                    <a:tableStyleId>{B88A6C02-2A99-4AB6-8D58-8754BC69ADE9}</a:tableStyleId>
                  </a:tblPr>
                  <a:tblGrid>
                    <a:gridCol w="1133185">
                      <a:extLst>
                        <a:ext uri="{9D8B030D-6E8A-4147-A177-3AD203B41FA5}">
                          <a16:colId xmlns:a16="http://schemas.microsoft.com/office/drawing/2014/main" val="2626317680"/>
                        </a:ext>
                      </a:extLst>
                    </a:gridCol>
                    <a:gridCol w="1877566">
                      <a:extLst>
                        <a:ext uri="{9D8B030D-6E8A-4147-A177-3AD203B41FA5}">
                          <a16:colId xmlns:a16="http://schemas.microsoft.com/office/drawing/2014/main" val="617184650"/>
                        </a:ext>
                      </a:extLst>
                    </a:gridCol>
                    <a:gridCol w="1780032">
                      <a:extLst>
                        <a:ext uri="{9D8B030D-6E8A-4147-A177-3AD203B41FA5}">
                          <a16:colId xmlns:a16="http://schemas.microsoft.com/office/drawing/2014/main" val="3435053715"/>
                        </a:ext>
                      </a:extLst>
                    </a:gridCol>
                    <a:gridCol w="1487424">
                      <a:extLst>
                        <a:ext uri="{9D8B030D-6E8A-4147-A177-3AD203B41FA5}">
                          <a16:colId xmlns:a16="http://schemas.microsoft.com/office/drawing/2014/main" val="1624472745"/>
                        </a:ext>
                      </a:extLst>
                    </a:gridCol>
                    <a:gridCol w="1694015">
                      <a:extLst>
                        <a:ext uri="{9D8B030D-6E8A-4147-A177-3AD203B41FA5}">
                          <a16:colId xmlns:a16="http://schemas.microsoft.com/office/drawing/2014/main" val="2599729655"/>
                        </a:ext>
                      </a:extLst>
                    </a:gridCol>
                  </a:tblGrid>
                  <a:tr h="34805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Color del Led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Rango de temperatura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Voltaje de operación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Corriente de operación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Rango de resistencias</a:t>
                          </a:r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0549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Amarillo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50°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2.1 ≤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≤ 2.2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1280 ≤</m:t>
                                </m:r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≤1290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2230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Azul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20°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2.5 ≤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≤3.7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1130 ≤</m:t>
                                </m:r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≤1250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4398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Rojo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0°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1.6 ≤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≤ 2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1300 ≤</m:t>
                                </m:r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≤1340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313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Verde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80°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1.9 ≤ 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 ≤4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1100 ≤</m:t>
                                </m:r>
                                <m:sSub>
                                  <m:sSubPr>
                                    <m:ctrlPr>
                                      <a:rPr lang="es-419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≤1310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63066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5925F8BF-EC68-45F9-A04F-65A0DA9C06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7529090"/>
                  </p:ext>
                </p:extLst>
              </p:nvPr>
            </p:nvGraphicFramePr>
            <p:xfrm>
              <a:off x="585889" y="2411860"/>
              <a:ext cx="7972222" cy="1935480"/>
            </p:xfrm>
            <a:graphic>
              <a:graphicData uri="http://schemas.openxmlformats.org/drawingml/2006/table">
                <a:tbl>
                  <a:tblPr firstRow="1" bandRow="1">
                    <a:tableStyleId>{B88A6C02-2A99-4AB6-8D58-8754BC69ADE9}</a:tableStyleId>
                  </a:tblPr>
                  <a:tblGrid>
                    <a:gridCol w="1133185">
                      <a:extLst>
                        <a:ext uri="{9D8B030D-6E8A-4147-A177-3AD203B41FA5}">
                          <a16:colId xmlns:a16="http://schemas.microsoft.com/office/drawing/2014/main" val="2626317680"/>
                        </a:ext>
                      </a:extLst>
                    </a:gridCol>
                    <a:gridCol w="1877566">
                      <a:extLst>
                        <a:ext uri="{9D8B030D-6E8A-4147-A177-3AD203B41FA5}">
                          <a16:colId xmlns:a16="http://schemas.microsoft.com/office/drawing/2014/main" val="617184650"/>
                        </a:ext>
                      </a:extLst>
                    </a:gridCol>
                    <a:gridCol w="1780032">
                      <a:extLst>
                        <a:ext uri="{9D8B030D-6E8A-4147-A177-3AD203B41FA5}">
                          <a16:colId xmlns:a16="http://schemas.microsoft.com/office/drawing/2014/main" val="3435053715"/>
                        </a:ext>
                      </a:extLst>
                    </a:gridCol>
                    <a:gridCol w="1487424">
                      <a:extLst>
                        <a:ext uri="{9D8B030D-6E8A-4147-A177-3AD203B41FA5}">
                          <a16:colId xmlns:a16="http://schemas.microsoft.com/office/drawing/2014/main" val="1624472745"/>
                        </a:ext>
                      </a:extLst>
                    </a:gridCol>
                    <a:gridCol w="1694015">
                      <a:extLst>
                        <a:ext uri="{9D8B030D-6E8A-4147-A177-3AD203B41FA5}">
                          <a16:colId xmlns:a16="http://schemas.microsoft.com/office/drawing/2014/main" val="259972965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Color del Led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Rango de temperatura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Voltaje de operación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Corriente de operación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Rango de resistencias</a:t>
                          </a:r>
                          <a:endParaRPr lang="es-419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0549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Amarillo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60714" t="-138710" r="-264935" b="-27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169521" t="-138710" r="-179452" b="-27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22541" t="-138710" r="-114754" b="-27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70863" t="-138710" r="-719" b="-27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22301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Azul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60714" t="-296000" r="-264935" b="-24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169521" t="-296000" r="-179452" b="-24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22541" t="-296000" r="-114754" b="-24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70863" t="-296000" r="-719" b="-24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4398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Rojo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60714" t="-324590" r="-264935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169521" t="-324590" r="-179452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22541" t="-324590" r="-114754" b="-1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70863" t="-324590" r="-719" b="-10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313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Verde</a:t>
                          </a:r>
                          <a:endParaRPr lang="es-419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60714" t="-424590" r="-264935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169521" t="-424590" r="-179452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22541" t="-424590" r="-114754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3"/>
                          <a:stretch>
                            <a:fillRect l="-370863" t="-424590" r="-719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306682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Simulación</a:t>
            </a:r>
            <a:endParaRPr dirty="0"/>
          </a:p>
        </p:txBody>
      </p:sp>
      <p:sp>
        <p:nvSpPr>
          <p:cNvPr id="1151" name="Google Shape;1151;p30"/>
          <p:cNvSpPr txBox="1">
            <a:spLocks noGrp="1"/>
          </p:cNvSpPr>
          <p:nvPr>
            <p:ph type="subTitle" idx="4294967295"/>
          </p:nvPr>
        </p:nvSpPr>
        <p:spPr>
          <a:xfrm>
            <a:off x="900925" y="1347179"/>
            <a:ext cx="7962660" cy="65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En las siguientes imágenes es posible apreciar la salida de los 4 comparadores y del amplificador No inversor, a medida que aumenta la temperatura mediante el sensor</a:t>
            </a:r>
            <a:endParaRPr dirty="0"/>
          </a:p>
        </p:txBody>
      </p:sp>
      <p:pic>
        <p:nvPicPr>
          <p:cNvPr id="3074" name="Picture 2" descr="https://lh5.googleusercontent.com/SuIXGnf0jj-n9KT5q6cn3x5Isy9RdWpJEQmAyrw01y-L22qi_F-PJQAaZBbWA6SZIOEZtTVKeXiAYJUx2YebfYSVO2-7vsV7bMqYTTXGR-mN_22KDPmqBxRuzCbFejyAp_F78XSgjMOn2mItuKUDmlo">
            <a:extLst>
              <a:ext uri="{FF2B5EF4-FFF2-40B4-BE49-F238E27FC236}">
                <a16:creationId xmlns:a16="http://schemas.microsoft.com/office/drawing/2014/main" id="{ECAB5DAD-8AD5-4EA3-9FC9-C2A86F31B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255" y="3527281"/>
            <a:ext cx="2648770" cy="110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3_tSTog-eGn2hE8yojjyHFbZSC8oMUd1wLS_OOWfloXd9GQBaQ3iQmQ3wxb5Xi35Hi-wzEFd_0yDS6Q5x93n4ciLqow-icupgxVVXtxgf-TaWnsCt0wwm_ImhMfNsjjsFvwBhe13iQ3LLzMpXAzYv-Y">
            <a:extLst>
              <a:ext uri="{FF2B5EF4-FFF2-40B4-BE49-F238E27FC236}">
                <a16:creationId xmlns:a16="http://schemas.microsoft.com/office/drawing/2014/main" id="{2E92C8D1-4DC5-4C77-9711-2894AA27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056" y="2134790"/>
            <a:ext cx="3927357" cy="110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4.googleusercontent.com/u8UrPxYchg4pca_6MUxbdw1Rkwx_Llq9ApZQVX2OJEQJiaaO_ONBuGGT2FIyK-pGT3OiUQaAB_BrF3l2i7aHiUuHGiw3Dcp4XQvTVreI6epoAf23wXhMT1uaUXUfdp77njxGqVYQiVcELFrezyS-flo">
            <a:extLst>
              <a:ext uri="{FF2B5EF4-FFF2-40B4-BE49-F238E27FC236}">
                <a16:creationId xmlns:a16="http://schemas.microsoft.com/office/drawing/2014/main" id="{9CB5908D-1035-424B-97D2-0DA97EB5F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7" y="2688129"/>
            <a:ext cx="3798228" cy="110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31"/>
          <p:cNvSpPr txBox="1">
            <a:spLocks noGrp="1"/>
          </p:cNvSpPr>
          <p:nvPr>
            <p:ph type="title"/>
          </p:nvPr>
        </p:nvSpPr>
        <p:spPr>
          <a:xfrm>
            <a:off x="610272" y="2865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419" dirty="0"/>
              <a:t>Muestra </a:t>
            </a:r>
            <a:r>
              <a:rPr lang="es-419" sz="2800" dirty="0"/>
              <a:t>experimental</a:t>
            </a:r>
            <a:endParaRPr sz="2800" dirty="0"/>
          </a:p>
        </p:txBody>
      </p:sp>
      <p:sp>
        <p:nvSpPr>
          <p:cNvPr id="1163" name="Google Shape;1163;p31"/>
          <p:cNvSpPr txBox="1">
            <a:spLocks noGrp="1"/>
          </p:cNvSpPr>
          <p:nvPr>
            <p:ph type="subTitle" idx="4294967295"/>
          </p:nvPr>
        </p:nvSpPr>
        <p:spPr>
          <a:xfrm>
            <a:off x="610272" y="957448"/>
            <a:ext cx="7960704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Aquí se verán los datos recopilados durante l</a:t>
            </a:r>
            <a:r>
              <a:rPr lang="es-419" dirty="0"/>
              <a:t>a toma de muestras del montaje requerido</a:t>
            </a:r>
            <a:endParaRPr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3A38A3F-E953-44C8-B36D-FA6B44BD4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899799"/>
              </p:ext>
            </p:extLst>
          </p:nvPr>
        </p:nvGraphicFramePr>
        <p:xfrm>
          <a:off x="602269" y="1628368"/>
          <a:ext cx="7939462" cy="2337102"/>
        </p:xfrm>
        <a:graphic>
          <a:graphicData uri="http://schemas.openxmlformats.org/drawingml/2006/table">
            <a:tbl>
              <a:tblPr firstRow="1" bandRow="1">
                <a:tableStyleId>{B88A6C02-2A99-4AB6-8D58-8754BC69ADE9}</a:tableStyleId>
              </a:tblPr>
              <a:tblGrid>
                <a:gridCol w="1778318">
                  <a:extLst>
                    <a:ext uri="{9D8B030D-6E8A-4147-A177-3AD203B41FA5}">
                      <a16:colId xmlns:a16="http://schemas.microsoft.com/office/drawing/2014/main" val="15224285"/>
                    </a:ext>
                  </a:extLst>
                </a:gridCol>
                <a:gridCol w="1002030">
                  <a:extLst>
                    <a:ext uri="{9D8B030D-6E8A-4147-A177-3AD203B41FA5}">
                      <a16:colId xmlns:a16="http://schemas.microsoft.com/office/drawing/2014/main" val="1094471391"/>
                    </a:ext>
                  </a:extLst>
                </a:gridCol>
                <a:gridCol w="1403818">
                  <a:extLst>
                    <a:ext uri="{9D8B030D-6E8A-4147-A177-3AD203B41FA5}">
                      <a16:colId xmlns:a16="http://schemas.microsoft.com/office/drawing/2014/main" val="192722240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84805655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2566961663"/>
                    </a:ext>
                  </a:extLst>
                </a:gridCol>
                <a:gridCol w="1309910">
                  <a:extLst>
                    <a:ext uri="{9D8B030D-6E8A-4147-A177-3AD203B41FA5}">
                      <a16:colId xmlns:a16="http://schemas.microsoft.com/office/drawing/2014/main" val="2791639727"/>
                    </a:ext>
                  </a:extLst>
                </a:gridCol>
              </a:tblGrid>
              <a:tr h="206528">
                <a:tc>
                  <a:txBody>
                    <a:bodyPr/>
                    <a:lstStyle/>
                    <a:p>
                      <a:pPr algn="ctr"/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>
                          <a:latin typeface="+mj-lt"/>
                        </a:rPr>
                        <a:t>No inversor</a:t>
                      </a:r>
                      <a:endParaRPr lang="es-419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Comparador 1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Comparador 2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Comparador 3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Comparador 4</a:t>
                      </a:r>
                      <a:endParaRPr lang="es-419" sz="1200" dirty="0"/>
                    </a:p>
                    <a:p>
                      <a:pPr algn="ctr"/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386277"/>
                  </a:ext>
                </a:extLst>
              </a:tr>
              <a:tr h="345744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Entrada al amplificador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25.3 </a:t>
                      </a:r>
                      <a:r>
                        <a:rPr lang="es-ES" sz="1200" dirty="0" err="1"/>
                        <a:t>mV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2.56 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2.56 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2.56 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2.56 V</a:t>
                      </a:r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52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Salida del amplificador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2.56 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10.47 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10.47 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0V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0V</a:t>
                      </a:r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69243"/>
                  </a:ext>
                </a:extLst>
              </a:tr>
              <a:tr h="318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Entrada al amplificador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51 </a:t>
                      </a:r>
                      <a:r>
                        <a:rPr lang="es-ES" sz="1200" dirty="0" err="1"/>
                        <a:t>mV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5.2V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5.2V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5.2V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5.2V</a:t>
                      </a:r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853713"/>
                  </a:ext>
                </a:extLst>
              </a:tr>
              <a:tr h="318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Salida del amplificador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5.2V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10.47 V</a:t>
                      </a:r>
                      <a:endParaRPr kumimoji="0" lang="es-419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10.47 V</a:t>
                      </a:r>
                      <a:endParaRPr kumimoji="0" lang="es-419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10.47 V</a:t>
                      </a:r>
                      <a:endParaRPr kumimoji="0" lang="es-419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0V</a:t>
                      </a:r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448855"/>
                  </a:ext>
                </a:extLst>
              </a:tr>
              <a:tr h="318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Entrada al amplificador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82.7 </a:t>
                      </a:r>
                      <a:r>
                        <a:rPr lang="es-ES" sz="1200" dirty="0" err="1"/>
                        <a:t>mV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8.31V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8.31V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8.31V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8.31V</a:t>
                      </a:r>
                      <a:endParaRPr lang="es-419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653074"/>
                  </a:ext>
                </a:extLst>
              </a:tr>
              <a:tr h="197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Salida del amplificador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200" dirty="0"/>
                        <a:t>8.31V</a:t>
                      </a:r>
                      <a:endParaRPr lang="es-419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10.47 V</a:t>
                      </a:r>
                      <a:endParaRPr kumimoji="0" lang="es-419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10.47 V</a:t>
                      </a:r>
                      <a:endParaRPr kumimoji="0" lang="es-419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10.47 V</a:t>
                      </a:r>
                      <a:endParaRPr kumimoji="0" lang="es-419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s-E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cs typeface="Arial"/>
                          <a:sym typeface="Arial"/>
                        </a:rPr>
                        <a:t>10.47 V</a:t>
                      </a:r>
                      <a:endParaRPr kumimoji="0" lang="es-419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42324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3-09-08 at 12.00.46 PM">
            <a:hlinkClick r:id="" action="ppaction://media"/>
            <a:extLst>
              <a:ext uri="{FF2B5EF4-FFF2-40B4-BE49-F238E27FC236}">
                <a16:creationId xmlns:a16="http://schemas.microsoft.com/office/drawing/2014/main" id="{877875DD-C329-4634-A7C9-550AC915F4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5118" y="880896"/>
            <a:ext cx="5973763" cy="33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ules for Evaluating Derivatives Part 2 by Slidesgo">
  <a:themeElements>
    <a:clrScheme name="Simple Light">
      <a:dk1>
        <a:srgbClr val="191919"/>
      </a:dk1>
      <a:lt1>
        <a:srgbClr val="CDB1FF"/>
      </a:lt1>
      <a:dk2>
        <a:srgbClr val="C4C6FB"/>
      </a:dk2>
      <a:lt2>
        <a:srgbClr val="F1F3E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566</Words>
  <Application>Microsoft Office PowerPoint</Application>
  <PresentationFormat>Presentación en pantalla (16:9)</PresentationFormat>
  <Paragraphs>128</Paragraphs>
  <Slides>10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Raleway</vt:lpstr>
      <vt:lpstr>Nunito</vt:lpstr>
      <vt:lpstr>Bebas Neue</vt:lpstr>
      <vt:lpstr>Arial</vt:lpstr>
      <vt:lpstr>Wingdings</vt:lpstr>
      <vt:lpstr>Cambria Math</vt:lpstr>
      <vt:lpstr>Rules for Evaluating Derivatives Part 2 by Slidesgo</vt:lpstr>
      <vt:lpstr>Aplicaciones de sensórica y circuitos Ópticos</vt:lpstr>
      <vt:lpstr>Desarrollo</vt:lpstr>
      <vt:lpstr>PRESENTACIÓN DE COMPONENTES</vt:lpstr>
      <vt:lpstr>Análisis matemático</vt:lpstr>
      <vt:lpstr>Presentación de PowerPoint</vt:lpstr>
      <vt:lpstr>Presentación de PowerPoint</vt:lpstr>
      <vt:lpstr>Simulación</vt:lpstr>
      <vt:lpstr>Muestra experimental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de sensórica y circuitos Ópticos</dc:title>
  <dc:creator>user</dc:creator>
  <cp:lastModifiedBy>ANGEE LORENA OCAMPO RAMIREZ</cp:lastModifiedBy>
  <cp:revision>16</cp:revision>
  <dcterms:modified xsi:type="dcterms:W3CDTF">2023-09-09T20:50:49Z</dcterms:modified>
</cp:coreProperties>
</file>